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6" r:id="rId5"/>
    <p:sldMasterId id="2147483708" r:id="rId6"/>
    <p:sldMasterId id="2147483648" r:id="rId7"/>
  </p:sldMasterIdLst>
  <p:notesMasterIdLst>
    <p:notesMasterId r:id="rId14"/>
  </p:notesMasterIdLst>
  <p:sldIdLst>
    <p:sldId id="2147474540" r:id="rId8"/>
    <p:sldId id="2147474545" r:id="rId9"/>
    <p:sldId id="2147474538" r:id="rId10"/>
    <p:sldId id="2147474541" r:id="rId11"/>
    <p:sldId id="2147474542" r:id="rId12"/>
    <p:sldId id="166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34242"/>
    <a:srgbClr val="004B86"/>
    <a:srgbClr val="0088CE"/>
    <a:srgbClr val="FFCC2A"/>
    <a:srgbClr val="BFBFBF"/>
    <a:srgbClr val="B7E0FF"/>
    <a:srgbClr val="FFF3CD"/>
    <a:srgbClr val="66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0DF75-1B36-88BC-35A8-E85605D0A055}" v="849" dt="2023-08-16T10:47:02.531"/>
    <p1510:client id="{04E27DD3-F8C2-7901-EFB4-07CC8D7B3E7F}" v="53" dt="2023-08-16T14:46:14.189"/>
    <p1510:client id="{088AB8BB-588E-3720-B5E8-28586517AB74}" v="115" dt="2023-08-16T15:13:02.749"/>
    <p1510:client id="{5B172E81-05CE-46DB-8FB4-7FEF3EADEF85}" v="1762" dt="2023-08-17T10:34:58.783"/>
    <p1510:client id="{74945676-99E1-F5FA-CBB0-82CE36C45B5D}" v="296" dt="2023-08-17T10:09:25.355"/>
    <p1510:client id="{891671E8-060D-F579-9328-064F25B630AE}" v="234" dt="2023-08-16T17:49:37.409"/>
    <p1510:client id="{DE509AE3-7385-D342-4502-135AB796EFBA}" v="4" dt="2023-08-28T06:37:17.365"/>
    <p1510:client id="{FF885290-13A9-B6A0-ECD6-7A3560417418}" v="2" dt="2023-08-16T11:24:17.2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3 Kumar" userId="S::mohit3.kumar@lntinfotech.com::eea196e6-9fd8-4080-a9b5-f200cfc71ec3" providerId="AD" clId="Web-{449AE973-2AD2-2E8E-F5EC-D1FDD3D0929D}"/>
    <pc:docChg chg="modSld">
      <pc:chgData name="Mohit3 Kumar" userId="S::mohit3.kumar@lntinfotech.com::eea196e6-9fd8-4080-a9b5-f200cfc71ec3" providerId="AD" clId="Web-{449AE973-2AD2-2E8E-F5EC-D1FDD3D0929D}" dt="2023-08-14T09:06:14.874" v="71" actId="1076"/>
      <pc:docMkLst>
        <pc:docMk/>
      </pc:docMkLst>
      <pc:sldChg chg="addSp delSp modSp">
        <pc:chgData name="Mohit3 Kumar" userId="S::mohit3.kumar@lntinfotech.com::eea196e6-9fd8-4080-a9b5-f200cfc71ec3" providerId="AD" clId="Web-{449AE973-2AD2-2E8E-F5EC-D1FDD3D0929D}" dt="2023-08-14T09:06:14.874" v="71" actId="1076"/>
        <pc:sldMkLst>
          <pc:docMk/>
          <pc:sldMk cId="3739110446" sldId="2147474541"/>
        </pc:sldMkLst>
        <pc:spChg chg="del mod">
          <ac:chgData name="Mohit3 Kumar" userId="S::mohit3.kumar@lntinfotech.com::eea196e6-9fd8-4080-a9b5-f200cfc71ec3" providerId="AD" clId="Web-{449AE973-2AD2-2E8E-F5EC-D1FDD3D0929D}" dt="2023-08-14T09:02:38.637" v="31"/>
          <ac:spMkLst>
            <pc:docMk/>
            <pc:sldMk cId="3739110446" sldId="2147474541"/>
            <ac:spMk id="3" creationId="{729D88C5-AED3-4F9D-B0AB-ADB39737E29F}"/>
          </ac:spMkLst>
        </pc:spChg>
        <pc:spChg chg="mod">
          <ac:chgData name="Mohit3 Kumar" userId="S::mohit3.kumar@lntinfotech.com::eea196e6-9fd8-4080-a9b5-f200cfc71ec3" providerId="AD" clId="Web-{449AE973-2AD2-2E8E-F5EC-D1FDD3D0929D}" dt="2023-08-14T09:06:14.874" v="71" actId="1076"/>
          <ac:spMkLst>
            <pc:docMk/>
            <pc:sldMk cId="3739110446" sldId="2147474541"/>
            <ac:spMk id="4" creationId="{99DC2FA9-4E64-CDC3-651F-30B977EFBA5E}"/>
          </ac:spMkLst>
        </pc:spChg>
        <pc:spChg chg="del">
          <ac:chgData name="Mohit3 Kumar" userId="S::mohit3.kumar@lntinfotech.com::eea196e6-9fd8-4080-a9b5-f200cfc71ec3" providerId="AD" clId="Web-{449AE973-2AD2-2E8E-F5EC-D1FDD3D0929D}" dt="2023-08-14T08:59:41.900" v="7"/>
          <ac:spMkLst>
            <pc:docMk/>
            <pc:sldMk cId="3739110446" sldId="2147474541"/>
            <ac:spMk id="47" creationId="{69060A2E-B5B6-DEA0-CEFC-48B0C9BF9E28}"/>
          </ac:spMkLst>
        </pc:spChg>
        <pc:spChg chg="add del">
          <ac:chgData name="Mohit3 Kumar" userId="S::mohit3.kumar@lntinfotech.com::eea196e6-9fd8-4080-a9b5-f200cfc71ec3" providerId="AD" clId="Web-{449AE973-2AD2-2E8E-F5EC-D1FDD3D0929D}" dt="2023-08-14T08:59:21.150" v="3"/>
          <ac:spMkLst>
            <pc:docMk/>
            <pc:sldMk cId="3739110446" sldId="2147474541"/>
            <ac:spMk id="94" creationId="{1C760CA2-4393-AF8E-AF7F-3D1EB62D00EF}"/>
          </ac:spMkLst>
        </pc:spChg>
        <pc:spChg chg="add mod">
          <ac:chgData name="Mohit3 Kumar" userId="S::mohit3.kumar@lntinfotech.com::eea196e6-9fd8-4080-a9b5-f200cfc71ec3" providerId="AD" clId="Web-{449AE973-2AD2-2E8E-F5EC-D1FDD3D0929D}" dt="2023-08-14T09:03:41.247" v="48" actId="20577"/>
          <ac:spMkLst>
            <pc:docMk/>
            <pc:sldMk cId="3739110446" sldId="2147474541"/>
            <ac:spMk id="95" creationId="{B54819A0-6289-C255-4174-387430ABAD3A}"/>
          </ac:spMkLst>
        </pc:spChg>
        <pc:spChg chg="add mod">
          <ac:chgData name="Mohit3 Kumar" userId="S::mohit3.kumar@lntinfotech.com::eea196e6-9fd8-4080-a9b5-f200cfc71ec3" providerId="AD" clId="Web-{449AE973-2AD2-2E8E-F5EC-D1FDD3D0929D}" dt="2023-08-14T09:05:10.092" v="70" actId="14100"/>
          <ac:spMkLst>
            <pc:docMk/>
            <pc:sldMk cId="3739110446" sldId="2147474541"/>
            <ac:spMk id="96" creationId="{3E960E00-764B-D41A-47A6-1FEA816B93D2}"/>
          </ac:spMkLst>
        </pc:spChg>
        <pc:spChg chg="add mod">
          <ac:chgData name="Mohit3 Kumar" userId="S::mohit3.kumar@lntinfotech.com::eea196e6-9fd8-4080-a9b5-f200cfc71ec3" providerId="AD" clId="Web-{449AE973-2AD2-2E8E-F5EC-D1FDD3D0929D}" dt="2023-08-14T09:03:50.966" v="52" actId="1076"/>
          <ac:spMkLst>
            <pc:docMk/>
            <pc:sldMk cId="3739110446" sldId="2147474541"/>
            <ac:spMk id="97" creationId="{9D725863-28C8-9291-1C51-23E7CB6DD81F}"/>
          </ac:spMkLst>
        </pc:spChg>
        <pc:grpChg chg="add del mod">
          <ac:chgData name="Mohit3 Kumar" userId="S::mohit3.kumar@lntinfotech.com::eea196e6-9fd8-4080-a9b5-f200cfc71ec3" providerId="AD" clId="Web-{449AE973-2AD2-2E8E-F5EC-D1FDD3D0929D}" dt="2023-08-14T09:00:39.776" v="11"/>
          <ac:grpSpMkLst>
            <pc:docMk/>
            <pc:sldMk cId="3739110446" sldId="2147474541"/>
            <ac:grpSpMk id="5" creationId="{AB3D45B4-535A-D1A4-D6AE-F2592D2597A6}"/>
          </ac:grpSpMkLst>
        </pc:grpChg>
        <pc:picChg chg="add del">
          <ac:chgData name="Mohit3 Kumar" userId="S::mohit3.kumar@lntinfotech.com::eea196e6-9fd8-4080-a9b5-f200cfc71ec3" providerId="AD" clId="Web-{449AE973-2AD2-2E8E-F5EC-D1FDD3D0929D}" dt="2023-08-14T08:59:30.822" v="6"/>
          <ac:picMkLst>
            <pc:docMk/>
            <pc:sldMk cId="3739110446" sldId="2147474541"/>
            <ac:picMk id="57" creationId="{3B9B8B0E-850E-67E0-6F00-D5A426223AAB}"/>
          </ac:picMkLst>
        </pc:picChg>
      </pc:sldChg>
    </pc:docChg>
  </pc:docChgLst>
  <pc:docChgLst>
    <pc:chgData name="prerana.t5855@ltimindtree.com" userId="S::urn:spo:guest#prerana.t5855@ltimindtree.com::" providerId="AD" clId="Web-{088AB8BB-588E-3720-B5E8-28586517AB74}"/>
    <pc:docChg chg="modSld">
      <pc:chgData name="prerana.t5855@ltimindtree.com" userId="S::urn:spo:guest#prerana.t5855@ltimindtree.com::" providerId="AD" clId="Web-{088AB8BB-588E-3720-B5E8-28586517AB74}" dt="2023-08-16T15:13:02.749" v="114" actId="1076"/>
      <pc:docMkLst>
        <pc:docMk/>
      </pc:docMkLst>
      <pc:sldChg chg="addSp delSp modSp">
        <pc:chgData name="prerana.t5855@ltimindtree.com" userId="S::urn:spo:guest#prerana.t5855@ltimindtree.com::" providerId="AD" clId="Web-{088AB8BB-588E-3720-B5E8-28586517AB74}" dt="2023-08-16T15:13:02.749" v="114" actId="1076"/>
        <pc:sldMkLst>
          <pc:docMk/>
          <pc:sldMk cId="1543915668" sldId="2147474538"/>
        </pc:sldMkLst>
        <pc:spChg chg="mod">
          <ac:chgData name="prerana.t5855@ltimindtree.com" userId="S::urn:spo:guest#prerana.t5855@ltimindtree.com::" providerId="AD" clId="Web-{088AB8BB-588E-3720-B5E8-28586517AB74}" dt="2023-08-16T15:09:22.318" v="95" actId="1076"/>
          <ac:spMkLst>
            <pc:docMk/>
            <pc:sldMk cId="1543915668" sldId="2147474538"/>
            <ac:spMk id="3" creationId="{419782DF-A10B-343F-8F59-17D77BC8F67E}"/>
          </ac:spMkLst>
        </pc:spChg>
        <pc:spChg chg="mod">
          <ac:chgData name="prerana.t5855@ltimindtree.com" userId="S::urn:spo:guest#prerana.t5855@ltimindtree.com::" providerId="AD" clId="Web-{088AB8BB-588E-3720-B5E8-28586517AB74}" dt="2023-08-16T15:09:41.272" v="97" actId="1076"/>
          <ac:spMkLst>
            <pc:docMk/>
            <pc:sldMk cId="1543915668" sldId="2147474538"/>
            <ac:spMk id="4" creationId="{E7897487-3483-5E20-951A-2E9B99EC8B51}"/>
          </ac:spMkLst>
        </pc:spChg>
        <pc:spChg chg="mod">
          <ac:chgData name="prerana.t5855@ltimindtree.com" userId="S::urn:spo:guest#prerana.t5855@ltimindtree.com::" providerId="AD" clId="Web-{088AB8BB-588E-3720-B5E8-28586517AB74}" dt="2023-08-16T15:11:58.699" v="109" actId="1076"/>
          <ac:spMkLst>
            <pc:docMk/>
            <pc:sldMk cId="1543915668" sldId="2147474538"/>
            <ac:spMk id="6" creationId="{AF88B68B-CC18-C363-EB10-36BEE0B5DD39}"/>
          </ac:spMkLst>
        </pc:spChg>
        <pc:spChg chg="add mod">
          <ac:chgData name="prerana.t5855@ltimindtree.com" userId="S::urn:spo:guest#prerana.t5855@ltimindtree.com::" providerId="AD" clId="Web-{088AB8BB-588E-3720-B5E8-28586517AB74}" dt="2023-08-16T15:11:28.120" v="105" actId="14100"/>
          <ac:spMkLst>
            <pc:docMk/>
            <pc:sldMk cId="1543915668" sldId="2147474538"/>
            <ac:spMk id="7" creationId="{DF4EDD39-2B4E-4212-4020-0D209BB95519}"/>
          </ac:spMkLst>
        </pc:spChg>
        <pc:spChg chg="mod">
          <ac:chgData name="prerana.t5855@ltimindtree.com" userId="S::urn:spo:guest#prerana.t5855@ltimindtree.com::" providerId="AD" clId="Web-{088AB8BB-588E-3720-B5E8-28586517AB74}" dt="2023-08-16T15:04:03.196" v="53" actId="1076"/>
          <ac:spMkLst>
            <pc:docMk/>
            <pc:sldMk cId="1543915668" sldId="2147474538"/>
            <ac:spMk id="12" creationId="{3D79D9D1-97A3-7F40-B91A-0CFECFD3B36D}"/>
          </ac:spMkLst>
        </pc:spChg>
        <pc:spChg chg="mod">
          <ac:chgData name="prerana.t5855@ltimindtree.com" userId="S::urn:spo:guest#prerana.t5855@ltimindtree.com::" providerId="AD" clId="Web-{088AB8BB-588E-3720-B5E8-28586517AB74}" dt="2023-08-16T15:09:14.615" v="94" actId="1076"/>
          <ac:spMkLst>
            <pc:docMk/>
            <pc:sldMk cId="1543915668" sldId="2147474538"/>
            <ac:spMk id="13" creationId="{B6D50225-BF6F-4E30-B00C-FC6DA76F904B}"/>
          </ac:spMkLst>
        </pc:spChg>
        <pc:spChg chg="add mod">
          <ac:chgData name="prerana.t5855@ltimindtree.com" userId="S::urn:spo:guest#prerana.t5855@ltimindtree.com::" providerId="AD" clId="Web-{088AB8BB-588E-3720-B5E8-28586517AB74}" dt="2023-08-16T15:10:08.320" v="101" actId="1076"/>
          <ac:spMkLst>
            <pc:docMk/>
            <pc:sldMk cId="1543915668" sldId="2147474538"/>
            <ac:spMk id="14" creationId="{FD227613-F528-FE8C-4E06-44CE654269AF}"/>
          </ac:spMkLst>
        </pc:spChg>
        <pc:spChg chg="add mod">
          <ac:chgData name="prerana.t5855@ltimindtree.com" userId="S::urn:spo:guest#prerana.t5855@ltimindtree.com::" providerId="AD" clId="Web-{088AB8BB-588E-3720-B5E8-28586517AB74}" dt="2023-08-16T15:02:33.911" v="38" actId="1076"/>
          <ac:spMkLst>
            <pc:docMk/>
            <pc:sldMk cId="1543915668" sldId="2147474538"/>
            <ac:spMk id="20" creationId="{A38A34AF-7AFC-2E50-13D8-387F38E64D97}"/>
          </ac:spMkLst>
        </pc:spChg>
        <pc:spChg chg="add mod">
          <ac:chgData name="prerana.t5855@ltimindtree.com" userId="S::urn:spo:guest#prerana.t5855@ltimindtree.com::" providerId="AD" clId="Web-{088AB8BB-588E-3720-B5E8-28586517AB74}" dt="2023-08-16T15:12:08.090" v="111" actId="1076"/>
          <ac:spMkLst>
            <pc:docMk/>
            <pc:sldMk cId="1543915668" sldId="2147474538"/>
            <ac:spMk id="22" creationId="{A95B47DF-8882-A461-3F37-9B4EA00A41C1}"/>
          </ac:spMkLst>
        </pc:spChg>
        <pc:spChg chg="add mod">
          <ac:chgData name="prerana.t5855@ltimindtree.com" userId="S::urn:spo:guest#prerana.t5855@ltimindtree.com::" providerId="AD" clId="Web-{088AB8BB-588E-3720-B5E8-28586517AB74}" dt="2023-08-16T15:03:59.133" v="52" actId="14100"/>
          <ac:spMkLst>
            <pc:docMk/>
            <pc:sldMk cId="1543915668" sldId="2147474538"/>
            <ac:spMk id="23" creationId="{17444B0D-B0FB-6A66-BB4B-478F817FF8BA}"/>
          </ac:spMkLst>
        </pc:spChg>
        <pc:spChg chg="mod">
          <ac:chgData name="prerana.t5855@ltimindtree.com" userId="S::urn:spo:guest#prerana.t5855@ltimindtree.com::" providerId="AD" clId="Web-{088AB8BB-588E-3720-B5E8-28586517AB74}" dt="2023-08-16T15:04:13.071" v="55" actId="1076"/>
          <ac:spMkLst>
            <pc:docMk/>
            <pc:sldMk cId="1543915668" sldId="2147474538"/>
            <ac:spMk id="24" creationId="{5C38F4CF-7650-6FE6-3362-8BF7F957D57D}"/>
          </ac:spMkLst>
        </pc:spChg>
        <pc:spChg chg="mod">
          <ac:chgData name="prerana.t5855@ltimindtree.com" userId="S::urn:spo:guest#prerana.t5855@ltimindtree.com::" providerId="AD" clId="Web-{088AB8BB-588E-3720-B5E8-28586517AB74}" dt="2023-08-16T15:03:31.241" v="48" actId="1076"/>
          <ac:spMkLst>
            <pc:docMk/>
            <pc:sldMk cId="1543915668" sldId="2147474538"/>
            <ac:spMk id="25" creationId="{E71F8288-0F36-D935-849D-2740E7F1A628}"/>
          </ac:spMkLst>
        </pc:spChg>
        <pc:spChg chg="mod">
          <ac:chgData name="prerana.t5855@ltimindtree.com" userId="S::urn:spo:guest#prerana.t5855@ltimindtree.com::" providerId="AD" clId="Web-{088AB8BB-588E-3720-B5E8-28586517AB74}" dt="2023-08-16T15:04:57.339" v="60" actId="1076"/>
          <ac:spMkLst>
            <pc:docMk/>
            <pc:sldMk cId="1543915668" sldId="2147474538"/>
            <ac:spMk id="27" creationId="{71C5B298-D551-0736-B46B-59DF1971076A}"/>
          </ac:spMkLst>
        </pc:spChg>
        <pc:spChg chg="add mod">
          <ac:chgData name="prerana.t5855@ltimindtree.com" userId="S::urn:spo:guest#prerana.t5855@ltimindtree.com::" providerId="AD" clId="Web-{088AB8BB-588E-3720-B5E8-28586517AB74}" dt="2023-08-16T15:11:46.871" v="107" actId="1076"/>
          <ac:spMkLst>
            <pc:docMk/>
            <pc:sldMk cId="1543915668" sldId="2147474538"/>
            <ac:spMk id="28" creationId="{B04C55E3-7CB9-A881-E8E4-D490D7340F49}"/>
          </ac:spMkLst>
        </pc:spChg>
        <pc:spChg chg="add mod">
          <ac:chgData name="prerana.t5855@ltimindtree.com" userId="S::urn:spo:guest#prerana.t5855@ltimindtree.com::" providerId="AD" clId="Web-{088AB8BB-588E-3720-B5E8-28586517AB74}" dt="2023-08-16T15:12:55.295" v="112" actId="1076"/>
          <ac:spMkLst>
            <pc:docMk/>
            <pc:sldMk cId="1543915668" sldId="2147474538"/>
            <ac:spMk id="29" creationId="{D2DC2EAF-E1D5-1431-DC4A-F25D1D6F139D}"/>
          </ac:spMkLst>
        </pc:spChg>
        <pc:spChg chg="mod">
          <ac:chgData name="prerana.t5855@ltimindtree.com" userId="S::urn:spo:guest#prerana.t5855@ltimindtree.com::" providerId="AD" clId="Web-{088AB8BB-588E-3720-B5E8-28586517AB74}" dt="2023-08-16T15:04:20.275" v="57" actId="1076"/>
          <ac:spMkLst>
            <pc:docMk/>
            <pc:sldMk cId="1543915668" sldId="2147474538"/>
            <ac:spMk id="41" creationId="{D5B54612-0AC5-BC3F-97BE-26D228291738}"/>
          </ac:spMkLst>
        </pc:spChg>
        <pc:picChg chg="mod">
          <ac:chgData name="prerana.t5855@ltimindtree.com" userId="S::urn:spo:guest#prerana.t5855@ltimindtree.com::" providerId="AD" clId="Web-{088AB8BB-588E-3720-B5E8-28586517AB74}" dt="2023-08-16T15:04:23.212" v="58" actId="1076"/>
          <ac:picMkLst>
            <pc:docMk/>
            <pc:sldMk cId="1543915668" sldId="2147474538"/>
            <ac:picMk id="5" creationId="{EDB93EDA-D372-DEE7-2C54-C0A366D674F9}"/>
          </ac:picMkLst>
        </pc:picChg>
        <pc:picChg chg="mod">
          <ac:chgData name="prerana.t5855@ltimindtree.com" userId="S::urn:spo:guest#prerana.t5855@ltimindtree.com::" providerId="AD" clId="Web-{088AB8BB-588E-3720-B5E8-28586517AB74}" dt="2023-08-16T15:04:07.180" v="54" actId="1076"/>
          <ac:picMkLst>
            <pc:docMk/>
            <pc:sldMk cId="1543915668" sldId="2147474538"/>
            <ac:picMk id="9" creationId="{E75DCC87-7304-FE02-2189-CB215BBE4078}"/>
          </ac:picMkLst>
        </pc:picChg>
        <pc:picChg chg="mod">
          <ac:chgData name="prerana.t5855@ltimindtree.com" userId="S::urn:spo:guest#prerana.t5855@ltimindtree.com::" providerId="AD" clId="Web-{088AB8BB-588E-3720-B5E8-28586517AB74}" dt="2023-08-16T15:13:02.749" v="114" actId="1076"/>
          <ac:picMkLst>
            <pc:docMk/>
            <pc:sldMk cId="1543915668" sldId="2147474538"/>
            <ac:picMk id="11" creationId="{9CCB7821-27A0-0CF3-3CB9-1EE421527F61}"/>
          </ac:picMkLst>
        </pc:picChg>
        <pc:picChg chg="mod">
          <ac:chgData name="prerana.t5855@ltimindtree.com" userId="S::urn:spo:guest#prerana.t5855@ltimindtree.com::" providerId="AD" clId="Web-{088AB8BB-588E-3720-B5E8-28586517AB74}" dt="2023-08-16T15:08:32.628" v="85" actId="14100"/>
          <ac:picMkLst>
            <pc:docMk/>
            <pc:sldMk cId="1543915668" sldId="2147474538"/>
            <ac:picMk id="16" creationId="{8775C866-1B32-3A77-9383-107934575800}"/>
          </ac:picMkLst>
        </pc:picChg>
        <pc:picChg chg="mod">
          <ac:chgData name="prerana.t5855@ltimindtree.com" userId="S::urn:spo:guest#prerana.t5855@ltimindtree.com::" providerId="AD" clId="Web-{088AB8BB-588E-3720-B5E8-28586517AB74}" dt="2023-08-16T15:08:56.114" v="91" actId="1076"/>
          <ac:picMkLst>
            <pc:docMk/>
            <pc:sldMk cId="1543915668" sldId="2147474538"/>
            <ac:picMk id="17" creationId="{64AE857C-EE1A-4CA9-9165-747F0C1734A1}"/>
          </ac:picMkLst>
        </pc:picChg>
        <pc:picChg chg="mod">
          <ac:chgData name="prerana.t5855@ltimindtree.com" userId="S::urn:spo:guest#prerana.t5855@ltimindtree.com::" providerId="AD" clId="Web-{088AB8BB-588E-3720-B5E8-28586517AB74}" dt="2023-08-16T15:08:59.223" v="92" actId="1076"/>
          <ac:picMkLst>
            <pc:docMk/>
            <pc:sldMk cId="1543915668" sldId="2147474538"/>
            <ac:picMk id="19" creationId="{7ED62CCA-629A-8195-9403-AC2C5E366557}"/>
          </ac:picMkLst>
        </pc:picChg>
        <pc:picChg chg="mod">
          <ac:chgData name="prerana.t5855@ltimindtree.com" userId="S::urn:spo:guest#prerana.t5855@ltimindtree.com::" providerId="AD" clId="Web-{088AB8BB-588E-3720-B5E8-28586517AB74}" dt="2023-08-16T15:04:57.432" v="61" actId="1076"/>
          <ac:picMkLst>
            <pc:docMk/>
            <pc:sldMk cId="1543915668" sldId="2147474538"/>
            <ac:picMk id="21" creationId="{48C2AD8A-5722-2D56-B6D2-FC2A5E429F30}"/>
          </ac:picMkLst>
        </pc:picChg>
        <pc:picChg chg="mod">
          <ac:chgData name="prerana.t5855@ltimindtree.com" userId="S::urn:spo:guest#prerana.t5855@ltimindtree.com::" providerId="AD" clId="Web-{088AB8BB-588E-3720-B5E8-28586517AB74}" dt="2023-08-16T15:10:14.351" v="103" actId="1076"/>
          <ac:picMkLst>
            <pc:docMk/>
            <pc:sldMk cId="1543915668" sldId="2147474538"/>
            <ac:picMk id="42" creationId="{A8BE32E9-B6C5-0424-1C99-0A00B7EDB2E0}"/>
          </ac:picMkLst>
        </pc:picChg>
        <pc:picChg chg="mod">
          <ac:chgData name="prerana.t5855@ltimindtree.com" userId="S::urn:spo:guest#prerana.t5855@ltimindtree.com::" providerId="AD" clId="Web-{088AB8BB-588E-3720-B5E8-28586517AB74}" dt="2023-08-16T15:10:10.976" v="102" actId="1076"/>
          <ac:picMkLst>
            <pc:docMk/>
            <pc:sldMk cId="1543915668" sldId="2147474538"/>
            <ac:picMk id="43" creationId="{048BE4AE-7CDB-31E3-1577-37D983EFEE52}"/>
          </ac:picMkLst>
        </pc:picChg>
        <pc:picChg chg="mod">
          <ac:chgData name="prerana.t5855@ltimindtree.com" userId="S::urn:spo:guest#prerana.t5855@ltimindtree.com::" providerId="AD" clId="Web-{088AB8BB-588E-3720-B5E8-28586517AB74}" dt="2023-08-16T15:09:57.960" v="99" actId="1076"/>
          <ac:picMkLst>
            <pc:docMk/>
            <pc:sldMk cId="1543915668" sldId="2147474538"/>
            <ac:picMk id="44" creationId="{75C0324A-717F-7832-B2FE-7805B80586FD}"/>
          </ac:picMkLst>
        </pc:picChg>
        <pc:picChg chg="mod">
          <ac:chgData name="prerana.t5855@ltimindtree.com" userId="S::urn:spo:guest#prerana.t5855@ltimindtree.com::" providerId="AD" clId="Web-{088AB8BB-588E-3720-B5E8-28586517AB74}" dt="2023-08-16T15:12:00.996" v="110" actId="1076"/>
          <ac:picMkLst>
            <pc:docMk/>
            <pc:sldMk cId="1543915668" sldId="2147474538"/>
            <ac:picMk id="45" creationId="{F387C7C6-5946-718F-5C67-1BF0D81FA793}"/>
          </ac:picMkLst>
        </pc:picChg>
        <pc:cxnChg chg="del">
          <ac:chgData name="prerana.t5855@ltimindtree.com" userId="S::urn:spo:guest#prerana.t5855@ltimindtree.com::" providerId="AD" clId="Web-{088AB8BB-588E-3720-B5E8-28586517AB74}" dt="2023-08-16T15:02:59.100" v="43"/>
          <ac:cxnSpMkLst>
            <pc:docMk/>
            <pc:sldMk cId="1543915668" sldId="2147474538"/>
            <ac:cxnSpMk id="8" creationId="{9095A048-97C4-6FB6-CAEB-713B18727B33}"/>
          </ac:cxnSpMkLst>
        </pc:cxnChg>
        <pc:cxnChg chg="del mod">
          <ac:chgData name="prerana.t5855@ltimindtree.com" userId="S::urn:spo:guest#prerana.t5855@ltimindtree.com::" providerId="AD" clId="Web-{088AB8BB-588E-3720-B5E8-28586517AB74}" dt="2023-08-16T15:02:53.271" v="41"/>
          <ac:cxnSpMkLst>
            <pc:docMk/>
            <pc:sldMk cId="1543915668" sldId="2147474538"/>
            <ac:cxnSpMk id="10" creationId="{05FAAEE0-A455-2F45-E00B-9A71D5EEEC8D}"/>
          </ac:cxnSpMkLst>
        </pc:cxnChg>
        <pc:cxnChg chg="del mod">
          <ac:chgData name="prerana.t5855@ltimindtree.com" userId="S::urn:spo:guest#prerana.t5855@ltimindtree.com::" providerId="AD" clId="Web-{088AB8BB-588E-3720-B5E8-28586517AB74}" dt="2023-08-16T15:02:50.412" v="40"/>
          <ac:cxnSpMkLst>
            <pc:docMk/>
            <pc:sldMk cId="1543915668" sldId="2147474538"/>
            <ac:cxnSpMk id="15" creationId="{FC1161FF-00AF-D702-67EE-C9839BCB7CB4}"/>
          </ac:cxnSpMkLst>
        </pc:cxnChg>
        <pc:cxnChg chg="del mod">
          <ac:chgData name="prerana.t5855@ltimindtree.com" userId="S::urn:spo:guest#prerana.t5855@ltimindtree.com::" providerId="AD" clId="Web-{088AB8BB-588E-3720-B5E8-28586517AB74}" dt="2023-08-16T15:03:37.101" v="49"/>
          <ac:cxnSpMkLst>
            <pc:docMk/>
            <pc:sldMk cId="1543915668" sldId="2147474538"/>
            <ac:cxnSpMk id="18" creationId="{0F9771EF-DCEE-E7AB-50DA-4C39C79BFA09}"/>
          </ac:cxnSpMkLst>
        </pc:cxnChg>
        <pc:cxnChg chg="del">
          <ac:chgData name="prerana.t5855@ltimindtree.com" userId="S::urn:spo:guest#prerana.t5855@ltimindtree.com::" providerId="AD" clId="Web-{088AB8BB-588E-3720-B5E8-28586517AB74}" dt="2023-08-16T15:00:49.969" v="28"/>
          <ac:cxnSpMkLst>
            <pc:docMk/>
            <pc:sldMk cId="1543915668" sldId="2147474538"/>
            <ac:cxnSpMk id="36" creationId="{AE7F0D3E-DA01-D1AE-2053-78EC00809C38}"/>
          </ac:cxnSpMkLst>
        </pc:cxnChg>
        <pc:cxnChg chg="del">
          <ac:chgData name="prerana.t5855@ltimindtree.com" userId="S::urn:spo:guest#prerana.t5855@ltimindtree.com::" providerId="AD" clId="Web-{088AB8BB-588E-3720-B5E8-28586517AB74}" dt="2023-08-16T15:06:05.326" v="74"/>
          <ac:cxnSpMkLst>
            <pc:docMk/>
            <pc:sldMk cId="1543915668" sldId="2147474538"/>
            <ac:cxnSpMk id="37" creationId="{A92EC5A2-006D-6316-EC08-6C8EB96228E2}"/>
          </ac:cxnSpMkLst>
        </pc:cxnChg>
        <pc:cxnChg chg="del mod">
          <ac:chgData name="prerana.t5855@ltimindtree.com" userId="S::urn:spo:guest#prerana.t5855@ltimindtree.com::" providerId="AD" clId="Web-{088AB8BB-588E-3720-B5E8-28586517AB74}" dt="2023-08-16T15:02:56.506" v="42"/>
          <ac:cxnSpMkLst>
            <pc:docMk/>
            <pc:sldMk cId="1543915668" sldId="2147474538"/>
            <ac:cxnSpMk id="39" creationId="{69D98BE5-F7B8-DFF4-5FD5-269A59BCF817}"/>
          </ac:cxnSpMkLst>
        </pc:cxnChg>
        <pc:cxnChg chg="del">
          <ac:chgData name="prerana.t5855@ltimindtree.com" userId="S::urn:spo:guest#prerana.t5855@ltimindtree.com::" providerId="AD" clId="Web-{088AB8BB-588E-3720-B5E8-28586517AB74}" dt="2023-08-16T15:05:24.715" v="66"/>
          <ac:cxnSpMkLst>
            <pc:docMk/>
            <pc:sldMk cId="1543915668" sldId="2147474538"/>
            <ac:cxnSpMk id="40" creationId="{0051047B-0163-FCD0-1B3E-35C1DE6BC335}"/>
          </ac:cxnSpMkLst>
        </pc:cxnChg>
      </pc:sldChg>
    </pc:docChg>
  </pc:docChgLst>
  <pc:docChgLst>
    <pc:chgData name="prerana.t5855@ltimindtree.com" userId="S::urn:spo:guest#prerana.t5855@ltimindtree.com::" providerId="AD" clId="Web-{0220DF75-1B36-88BC-35A8-E85605D0A055}"/>
    <pc:docChg chg="modSld">
      <pc:chgData name="prerana.t5855@ltimindtree.com" userId="S::urn:spo:guest#prerana.t5855@ltimindtree.com::" providerId="AD" clId="Web-{0220DF75-1B36-88BC-35A8-E85605D0A055}" dt="2023-08-16T10:47:02.531" v="711" actId="1076"/>
      <pc:docMkLst>
        <pc:docMk/>
      </pc:docMkLst>
      <pc:sldChg chg="addSp delSp modSp">
        <pc:chgData name="prerana.t5855@ltimindtree.com" userId="S::urn:spo:guest#prerana.t5855@ltimindtree.com::" providerId="AD" clId="Web-{0220DF75-1B36-88BC-35A8-E85605D0A055}" dt="2023-08-16T10:47:02.531" v="711" actId="1076"/>
        <pc:sldMkLst>
          <pc:docMk/>
          <pc:sldMk cId="1543915668" sldId="2147474538"/>
        </pc:sldMkLst>
        <pc:spChg chg="add mod">
          <ac:chgData name="prerana.t5855@ltimindtree.com" userId="S::urn:spo:guest#prerana.t5855@ltimindtree.com::" providerId="AD" clId="Web-{0220DF75-1B36-88BC-35A8-E85605D0A055}" dt="2023-08-16T09:07:01.274" v="416" actId="1076"/>
          <ac:spMkLst>
            <pc:docMk/>
            <pc:sldMk cId="1543915668" sldId="2147474538"/>
            <ac:spMk id="3" creationId="{419782DF-A10B-343F-8F59-17D77BC8F67E}"/>
          </ac:spMkLst>
        </pc:spChg>
        <pc:spChg chg="add mod">
          <ac:chgData name="prerana.t5855@ltimindtree.com" userId="S::urn:spo:guest#prerana.t5855@ltimindtree.com::" providerId="AD" clId="Web-{0220DF75-1B36-88BC-35A8-E85605D0A055}" dt="2023-08-16T09:07:35.728" v="422" actId="1076"/>
          <ac:spMkLst>
            <pc:docMk/>
            <pc:sldMk cId="1543915668" sldId="2147474538"/>
            <ac:spMk id="4" creationId="{E7897487-3483-5E20-951A-2E9B99EC8B51}"/>
          </ac:spMkLst>
        </pc:spChg>
        <pc:spChg chg="add mod">
          <ac:chgData name="prerana.t5855@ltimindtree.com" userId="S::urn:spo:guest#prerana.t5855@ltimindtree.com::" providerId="AD" clId="Web-{0220DF75-1B36-88BC-35A8-E85605D0A055}" dt="2023-08-16T10:46:55.015" v="710" actId="1076"/>
          <ac:spMkLst>
            <pc:docMk/>
            <pc:sldMk cId="1543915668" sldId="2147474538"/>
            <ac:spMk id="6" creationId="{AF88B68B-CC18-C363-EB10-36BEE0B5DD39}"/>
          </ac:spMkLst>
        </pc:spChg>
        <pc:spChg chg="add mod">
          <ac:chgData name="prerana.t5855@ltimindtree.com" userId="S::urn:spo:guest#prerana.t5855@ltimindtree.com::" providerId="AD" clId="Web-{0220DF75-1B36-88BC-35A8-E85605D0A055}" dt="2023-08-16T10:44:43.810" v="700" actId="1076"/>
          <ac:spMkLst>
            <pc:docMk/>
            <pc:sldMk cId="1543915668" sldId="2147474538"/>
            <ac:spMk id="12" creationId="{3D79D9D1-97A3-7F40-B91A-0CFECFD3B36D}"/>
          </ac:spMkLst>
        </pc:spChg>
        <pc:spChg chg="add mod">
          <ac:chgData name="prerana.t5855@ltimindtree.com" userId="S::urn:spo:guest#prerana.t5855@ltimindtree.com::" providerId="AD" clId="Web-{0220DF75-1B36-88BC-35A8-E85605D0A055}" dt="2023-08-16T10:43:31.903" v="680" actId="1076"/>
          <ac:spMkLst>
            <pc:docMk/>
            <pc:sldMk cId="1543915668" sldId="2147474538"/>
            <ac:spMk id="13" creationId="{B6D50225-BF6F-4E30-B00C-FC6DA76F904B}"/>
          </ac:spMkLst>
        </pc:spChg>
        <pc:spChg chg="del">
          <ac:chgData name="prerana.t5855@ltimindtree.com" userId="S::urn:spo:guest#prerana.t5855@ltimindtree.com::" providerId="AD" clId="Web-{0220DF75-1B36-88BC-35A8-E85605D0A055}" dt="2023-08-16T08:22:22.937" v="5"/>
          <ac:spMkLst>
            <pc:docMk/>
            <pc:sldMk cId="1543915668" sldId="2147474538"/>
            <ac:spMk id="23" creationId="{FD64F4FD-B962-70DF-0B86-7AD446165606}"/>
          </ac:spMkLst>
        </pc:spChg>
        <pc:spChg chg="mod">
          <ac:chgData name="prerana.t5855@ltimindtree.com" userId="S::urn:spo:guest#prerana.t5855@ltimindtree.com::" providerId="AD" clId="Web-{0220DF75-1B36-88BC-35A8-E85605D0A055}" dt="2023-08-16T10:44:37.919" v="699" actId="1076"/>
          <ac:spMkLst>
            <pc:docMk/>
            <pc:sldMk cId="1543915668" sldId="2147474538"/>
            <ac:spMk id="24" creationId="{5C38F4CF-7650-6FE6-3362-8BF7F957D57D}"/>
          </ac:spMkLst>
        </pc:spChg>
        <pc:spChg chg="mod">
          <ac:chgData name="prerana.t5855@ltimindtree.com" userId="S::urn:spo:guest#prerana.t5855@ltimindtree.com::" providerId="AD" clId="Web-{0220DF75-1B36-88BC-35A8-E85605D0A055}" dt="2023-08-16T10:45:04.138" v="705" actId="1076"/>
          <ac:spMkLst>
            <pc:docMk/>
            <pc:sldMk cId="1543915668" sldId="2147474538"/>
            <ac:spMk id="25" creationId="{E71F8288-0F36-D935-849D-2740E7F1A628}"/>
          </ac:spMkLst>
        </pc:spChg>
        <pc:spChg chg="mod">
          <ac:chgData name="prerana.t5855@ltimindtree.com" userId="S::urn:spo:guest#prerana.t5855@ltimindtree.com::" providerId="AD" clId="Web-{0220DF75-1B36-88BC-35A8-E85605D0A055}" dt="2023-08-16T10:36:33.722" v="654" actId="1076"/>
          <ac:spMkLst>
            <pc:docMk/>
            <pc:sldMk cId="1543915668" sldId="2147474538"/>
            <ac:spMk id="26" creationId="{A9E7F8B4-3F1F-059A-681D-FDCC53490CEB}"/>
          </ac:spMkLst>
        </pc:spChg>
        <pc:spChg chg="mod">
          <ac:chgData name="prerana.t5855@ltimindtree.com" userId="S::urn:spo:guest#prerana.t5855@ltimindtree.com::" providerId="AD" clId="Web-{0220DF75-1B36-88BC-35A8-E85605D0A055}" dt="2023-08-16T10:45:15.951" v="708" actId="1076"/>
          <ac:spMkLst>
            <pc:docMk/>
            <pc:sldMk cId="1543915668" sldId="2147474538"/>
            <ac:spMk id="27" creationId="{71C5B298-D551-0736-B46B-59DF1971076A}"/>
          </ac:spMkLst>
        </pc:spChg>
        <pc:spChg chg="del mod">
          <ac:chgData name="prerana.t5855@ltimindtree.com" userId="S::urn:spo:guest#prerana.t5855@ltimindtree.com::" providerId="AD" clId="Web-{0220DF75-1B36-88BC-35A8-E85605D0A055}" dt="2023-08-16T10:33:55.439" v="641"/>
          <ac:spMkLst>
            <pc:docMk/>
            <pc:sldMk cId="1543915668" sldId="2147474538"/>
            <ac:spMk id="28" creationId="{5C4256FF-F836-AA52-4287-A765B50F1343}"/>
          </ac:spMkLst>
        </pc:spChg>
        <pc:spChg chg="del">
          <ac:chgData name="prerana.t5855@ltimindtree.com" userId="S::urn:spo:guest#prerana.t5855@ltimindtree.com::" providerId="AD" clId="Web-{0220DF75-1B36-88BC-35A8-E85605D0A055}" dt="2023-08-16T08:22:09.452" v="0"/>
          <ac:spMkLst>
            <pc:docMk/>
            <pc:sldMk cId="1543915668" sldId="2147474538"/>
            <ac:spMk id="29" creationId="{FF6D13DF-6DFF-9FC8-46F9-7C45CD5DF1B1}"/>
          </ac:spMkLst>
        </pc:spChg>
        <pc:spChg chg="del mod">
          <ac:chgData name="prerana.t5855@ltimindtree.com" userId="S::urn:spo:guest#prerana.t5855@ltimindtree.com::" providerId="AD" clId="Web-{0220DF75-1B36-88BC-35A8-E85605D0A055}" dt="2023-08-16T08:32:10.480" v="100"/>
          <ac:spMkLst>
            <pc:docMk/>
            <pc:sldMk cId="1543915668" sldId="2147474538"/>
            <ac:spMk id="32" creationId="{2323D978-D9E2-5B63-EF16-018461355240}"/>
          </ac:spMkLst>
        </pc:spChg>
        <pc:spChg chg="del mod">
          <ac:chgData name="prerana.t5855@ltimindtree.com" userId="S::urn:spo:guest#prerana.t5855@ltimindtree.com::" providerId="AD" clId="Web-{0220DF75-1B36-88BC-35A8-E85605D0A055}" dt="2023-08-16T08:32:09.246" v="99"/>
          <ac:spMkLst>
            <pc:docMk/>
            <pc:sldMk cId="1543915668" sldId="2147474538"/>
            <ac:spMk id="33" creationId="{BE4B351A-52C8-07AD-D3A7-93C18C730C6F}"/>
          </ac:spMkLst>
        </pc:spChg>
        <pc:spChg chg="add mod">
          <ac:chgData name="prerana.t5855@ltimindtree.com" userId="S::urn:spo:guest#prerana.t5855@ltimindtree.com::" providerId="AD" clId="Web-{0220DF75-1B36-88BC-35A8-E85605D0A055}" dt="2023-08-16T10:44:28.982" v="696" actId="1076"/>
          <ac:spMkLst>
            <pc:docMk/>
            <pc:sldMk cId="1543915668" sldId="2147474538"/>
            <ac:spMk id="41" creationId="{D5B54612-0AC5-BC3F-97BE-26D228291738}"/>
          </ac:spMkLst>
        </pc:spChg>
        <pc:spChg chg="add del">
          <ac:chgData name="prerana.t5855@ltimindtree.com" userId="S::urn:spo:guest#prerana.t5855@ltimindtree.com::" providerId="AD" clId="Web-{0220DF75-1B36-88BC-35A8-E85605D0A055}" dt="2023-08-16T09:11:31.873" v="447"/>
          <ac:spMkLst>
            <pc:docMk/>
            <pc:sldMk cId="1543915668" sldId="2147474538"/>
            <ac:spMk id="47" creationId="{3A36A3F6-9B02-DB88-9678-AE0788DCB06F}"/>
          </ac:spMkLst>
        </pc:spChg>
        <pc:spChg chg="add del mod">
          <ac:chgData name="prerana.t5855@ltimindtree.com" userId="S::urn:spo:guest#prerana.t5855@ltimindtree.com::" providerId="AD" clId="Web-{0220DF75-1B36-88BC-35A8-E85605D0A055}" dt="2023-08-16T09:13:07.969" v="458"/>
          <ac:spMkLst>
            <pc:docMk/>
            <pc:sldMk cId="1543915668" sldId="2147474538"/>
            <ac:spMk id="48" creationId="{CDECD88D-D426-22C5-D5ED-BC14D9E0CE20}"/>
          </ac:spMkLst>
        </pc:spChg>
        <pc:picChg chg="mod">
          <ac:chgData name="prerana.t5855@ltimindtree.com" userId="S::urn:spo:guest#prerana.t5855@ltimindtree.com::" providerId="AD" clId="Web-{0220DF75-1B36-88BC-35A8-E85605D0A055}" dt="2023-08-16T10:44:31.575" v="697" actId="1076"/>
          <ac:picMkLst>
            <pc:docMk/>
            <pc:sldMk cId="1543915668" sldId="2147474538"/>
            <ac:picMk id="5" creationId="{EDB93EDA-D372-DEE7-2C54-C0A366D674F9}"/>
          </ac:picMkLst>
        </pc:picChg>
        <pc:picChg chg="add del mod">
          <ac:chgData name="prerana.t5855@ltimindtree.com" userId="S::urn:spo:guest#prerana.t5855@ltimindtree.com::" providerId="AD" clId="Web-{0220DF75-1B36-88BC-35A8-E85605D0A055}" dt="2023-08-16T08:45:02.746" v="206"/>
          <ac:picMkLst>
            <pc:docMk/>
            <pc:sldMk cId="1543915668" sldId="2147474538"/>
            <ac:picMk id="7" creationId="{59821FF3-3C19-2CC2-113E-B65906E45C2A}"/>
          </ac:picMkLst>
        </pc:picChg>
        <pc:picChg chg="del mod">
          <ac:chgData name="prerana.t5855@ltimindtree.com" userId="S::urn:spo:guest#prerana.t5855@ltimindtree.com::" providerId="AD" clId="Web-{0220DF75-1B36-88BC-35A8-E85605D0A055}" dt="2023-08-16T08:44:05.995" v="195"/>
          <ac:picMkLst>
            <pc:docMk/>
            <pc:sldMk cId="1543915668" sldId="2147474538"/>
            <ac:picMk id="8" creationId="{6FAE72E4-D610-6860-A627-A923DF7769DC}"/>
          </ac:picMkLst>
        </pc:picChg>
        <pc:picChg chg="mod">
          <ac:chgData name="prerana.t5855@ltimindtree.com" userId="S::urn:spo:guest#prerana.t5855@ltimindtree.com::" providerId="AD" clId="Web-{0220DF75-1B36-88BC-35A8-E85605D0A055}" dt="2023-08-16T10:44:34.013" v="698" actId="1076"/>
          <ac:picMkLst>
            <pc:docMk/>
            <pc:sldMk cId="1543915668" sldId="2147474538"/>
            <ac:picMk id="9" creationId="{E75DCC87-7304-FE02-2189-CB215BBE4078}"/>
          </ac:picMkLst>
        </pc:picChg>
        <pc:picChg chg="add del mod">
          <ac:chgData name="prerana.t5855@ltimindtree.com" userId="S::urn:spo:guest#prerana.t5855@ltimindtree.com::" providerId="AD" clId="Web-{0220DF75-1B36-88BC-35A8-E85605D0A055}" dt="2023-08-16T08:36:34.533" v="154"/>
          <ac:picMkLst>
            <pc:docMk/>
            <pc:sldMk cId="1543915668" sldId="2147474538"/>
            <ac:picMk id="10" creationId="{9B3DE8F0-FEFB-9C4B-9691-8C0EEBA70C36}"/>
          </ac:picMkLst>
        </pc:picChg>
        <pc:picChg chg="mod">
          <ac:chgData name="prerana.t5855@ltimindtree.com" userId="S::urn:spo:guest#prerana.t5855@ltimindtree.com::" providerId="AD" clId="Web-{0220DF75-1B36-88BC-35A8-E85605D0A055}" dt="2023-08-16T10:44:59.373" v="704" actId="1076"/>
          <ac:picMkLst>
            <pc:docMk/>
            <pc:sldMk cId="1543915668" sldId="2147474538"/>
            <ac:picMk id="11" creationId="{9CCB7821-27A0-0CF3-3CB9-1EE421527F61}"/>
          </ac:picMkLst>
        </pc:picChg>
        <pc:picChg chg="del mod">
          <ac:chgData name="prerana.t5855@ltimindtree.com" userId="S::urn:spo:guest#prerana.t5855@ltimindtree.com::" providerId="AD" clId="Web-{0220DF75-1B36-88BC-35A8-E85605D0A055}" dt="2023-08-16T08:44:51.809" v="203"/>
          <ac:picMkLst>
            <pc:docMk/>
            <pc:sldMk cId="1543915668" sldId="2147474538"/>
            <ac:picMk id="12" creationId="{E08132F4-E074-E7A7-8FDF-745CC58BA5A0}"/>
          </ac:picMkLst>
        </pc:picChg>
        <pc:picChg chg="add del mod">
          <ac:chgData name="prerana.t5855@ltimindtree.com" userId="S::urn:spo:guest#prerana.t5855@ltimindtree.com::" providerId="AD" clId="Web-{0220DF75-1B36-88BC-35A8-E85605D0A055}" dt="2023-08-16T10:43:47.606" v="685"/>
          <ac:picMkLst>
            <pc:docMk/>
            <pc:sldMk cId="1543915668" sldId="2147474538"/>
            <ac:picMk id="14" creationId="{03BF2B62-03CD-26DD-B0D2-C3F35E1C972C}"/>
          </ac:picMkLst>
        </pc:picChg>
        <pc:picChg chg="mod">
          <ac:chgData name="prerana.t5855@ltimindtree.com" userId="S::urn:spo:guest#prerana.t5855@ltimindtree.com::" providerId="AD" clId="Web-{0220DF75-1B36-88BC-35A8-E85605D0A055}" dt="2023-08-16T10:43:35.668" v="681" actId="1076"/>
          <ac:picMkLst>
            <pc:docMk/>
            <pc:sldMk cId="1543915668" sldId="2147474538"/>
            <ac:picMk id="16" creationId="{8775C866-1B32-3A77-9383-107934575800}"/>
          </ac:picMkLst>
        </pc:picChg>
        <pc:picChg chg="add mod">
          <ac:chgData name="prerana.t5855@ltimindtree.com" userId="S::urn:spo:guest#prerana.t5855@ltimindtree.com::" providerId="AD" clId="Web-{0220DF75-1B36-88BC-35A8-E85605D0A055}" dt="2023-08-16T10:43:57.059" v="689" actId="1076"/>
          <ac:picMkLst>
            <pc:docMk/>
            <pc:sldMk cId="1543915668" sldId="2147474538"/>
            <ac:picMk id="17" creationId="{64AE857C-EE1A-4CA9-9165-747F0C1734A1}"/>
          </ac:picMkLst>
        </pc:picChg>
        <pc:picChg chg="add del mod">
          <ac:chgData name="prerana.t5855@ltimindtree.com" userId="S::urn:spo:guest#prerana.t5855@ltimindtree.com::" providerId="AD" clId="Web-{0220DF75-1B36-88BC-35A8-E85605D0A055}" dt="2023-08-16T08:45:32.387" v="218"/>
          <ac:picMkLst>
            <pc:docMk/>
            <pc:sldMk cId="1543915668" sldId="2147474538"/>
            <ac:picMk id="17" creationId="{A40BAFD7-85BE-DE66-1200-AB697FD43150}"/>
          </ac:picMkLst>
        </pc:picChg>
        <pc:picChg chg="del">
          <ac:chgData name="prerana.t5855@ltimindtree.com" userId="S::urn:spo:guest#prerana.t5855@ltimindtree.com::" providerId="AD" clId="Web-{0220DF75-1B36-88BC-35A8-E85605D0A055}" dt="2023-08-16T08:22:12.358" v="1"/>
          <ac:picMkLst>
            <pc:docMk/>
            <pc:sldMk cId="1543915668" sldId="2147474538"/>
            <ac:picMk id="18" creationId="{EBE96618-73F2-E34A-0C5D-79B02A303865}"/>
          </ac:picMkLst>
        </pc:picChg>
        <pc:picChg chg="add mod">
          <ac:chgData name="prerana.t5855@ltimindtree.com" userId="S::urn:spo:guest#prerana.t5855@ltimindtree.com::" providerId="AD" clId="Web-{0220DF75-1B36-88BC-35A8-E85605D0A055}" dt="2023-08-16T10:44:01.638" v="690" actId="1076"/>
          <ac:picMkLst>
            <pc:docMk/>
            <pc:sldMk cId="1543915668" sldId="2147474538"/>
            <ac:picMk id="19" creationId="{7ED62CCA-629A-8195-9403-AC2C5E366557}"/>
          </ac:picMkLst>
        </pc:picChg>
        <pc:picChg chg="add del">
          <ac:chgData name="prerana.t5855@ltimindtree.com" userId="S::urn:spo:guest#prerana.t5855@ltimindtree.com::" providerId="AD" clId="Web-{0220DF75-1B36-88BC-35A8-E85605D0A055}" dt="2023-08-16T08:45:30.309" v="217"/>
          <ac:picMkLst>
            <pc:docMk/>
            <pc:sldMk cId="1543915668" sldId="2147474538"/>
            <ac:picMk id="19" creationId="{A2B476BC-16F7-1A3A-FD8E-03F436CC19FF}"/>
          </ac:picMkLst>
        </pc:picChg>
        <pc:picChg chg="add del">
          <ac:chgData name="prerana.t5855@ltimindtree.com" userId="S::urn:spo:guest#prerana.t5855@ltimindtree.com::" providerId="AD" clId="Web-{0220DF75-1B36-88BC-35A8-E85605D0A055}" dt="2023-08-16T08:45:27.262" v="216"/>
          <ac:picMkLst>
            <pc:docMk/>
            <pc:sldMk cId="1543915668" sldId="2147474538"/>
            <ac:picMk id="20" creationId="{797285BF-60FF-69B0-2B1E-B1EE0D917ABA}"/>
          </ac:picMkLst>
        </pc:picChg>
        <pc:picChg chg="mod">
          <ac:chgData name="prerana.t5855@ltimindtree.com" userId="S::urn:spo:guest#prerana.t5855@ltimindtree.com::" providerId="AD" clId="Web-{0220DF75-1B36-88BC-35A8-E85605D0A055}" dt="2023-08-16T10:45:12.717" v="707" actId="1076"/>
          <ac:picMkLst>
            <pc:docMk/>
            <pc:sldMk cId="1543915668" sldId="2147474538"/>
            <ac:picMk id="21" creationId="{48C2AD8A-5722-2D56-B6D2-FC2A5E429F30}"/>
          </ac:picMkLst>
        </pc:picChg>
        <pc:picChg chg="add del">
          <ac:chgData name="prerana.t5855@ltimindtree.com" userId="S::urn:spo:guest#prerana.t5855@ltimindtree.com::" providerId="AD" clId="Web-{0220DF75-1B36-88BC-35A8-E85605D0A055}" dt="2023-08-16T08:45:22.278" v="214"/>
          <ac:picMkLst>
            <pc:docMk/>
            <pc:sldMk cId="1543915668" sldId="2147474538"/>
            <ac:picMk id="22" creationId="{C9D2D746-EA80-F481-DC48-158C8E3954D0}"/>
          </ac:picMkLst>
        </pc:picChg>
        <pc:picChg chg="del mod">
          <ac:chgData name="prerana.t5855@ltimindtree.com" userId="S::urn:spo:guest#prerana.t5855@ltimindtree.com::" providerId="AD" clId="Web-{0220DF75-1B36-88BC-35A8-E85605D0A055}" dt="2023-08-16T08:44:56.402" v="205"/>
          <ac:picMkLst>
            <pc:docMk/>
            <pc:sldMk cId="1543915668" sldId="2147474538"/>
            <ac:picMk id="30" creationId="{D9C0F1F9-DA51-426D-5DAF-02F9DCBBC860}"/>
          </ac:picMkLst>
        </pc:picChg>
        <pc:picChg chg="del mod">
          <ac:chgData name="prerana.t5855@ltimindtree.com" userId="S::urn:spo:guest#prerana.t5855@ltimindtree.com::" providerId="AD" clId="Web-{0220DF75-1B36-88BC-35A8-E85605D0A055}" dt="2023-08-16T08:44:54.262" v="204"/>
          <ac:picMkLst>
            <pc:docMk/>
            <pc:sldMk cId="1543915668" sldId="2147474538"/>
            <ac:picMk id="31" creationId="{F4984095-82FA-FBBE-0E59-2116FB0E3335}"/>
          </ac:picMkLst>
        </pc:picChg>
        <pc:picChg chg="add del mod">
          <ac:chgData name="prerana.t5855@ltimindtree.com" userId="S::urn:spo:guest#prerana.t5855@ltimindtree.com::" providerId="AD" clId="Web-{0220DF75-1B36-88BC-35A8-E85605D0A055}" dt="2023-08-16T08:45:25.387" v="215"/>
          <ac:picMkLst>
            <pc:docMk/>
            <pc:sldMk cId="1543915668" sldId="2147474538"/>
            <ac:picMk id="34" creationId="{EF950BDA-32A8-B0B8-5CA8-EF4CAE4C8F33}"/>
          </ac:picMkLst>
        </pc:picChg>
        <pc:picChg chg="add mod">
          <ac:chgData name="prerana.t5855@ltimindtree.com" userId="S::urn:spo:guest#prerana.t5855@ltimindtree.com::" providerId="AD" clId="Web-{0220DF75-1B36-88BC-35A8-E85605D0A055}" dt="2023-08-16T09:06:52.024" v="414" actId="1076"/>
          <ac:picMkLst>
            <pc:docMk/>
            <pc:sldMk cId="1543915668" sldId="2147474538"/>
            <ac:picMk id="42" creationId="{A8BE32E9-B6C5-0424-1C99-0A00B7EDB2E0}"/>
          </ac:picMkLst>
        </pc:picChg>
        <pc:picChg chg="add mod">
          <ac:chgData name="prerana.t5855@ltimindtree.com" userId="S::urn:spo:guest#prerana.t5855@ltimindtree.com::" providerId="AD" clId="Web-{0220DF75-1B36-88BC-35A8-E85605D0A055}" dt="2023-08-16T09:06:54.742" v="415" actId="1076"/>
          <ac:picMkLst>
            <pc:docMk/>
            <pc:sldMk cId="1543915668" sldId="2147474538"/>
            <ac:picMk id="43" creationId="{048BE4AE-7CDB-31E3-1577-37D983EFEE52}"/>
          </ac:picMkLst>
        </pc:picChg>
        <pc:picChg chg="add mod">
          <ac:chgData name="prerana.t5855@ltimindtree.com" userId="S::urn:spo:guest#prerana.t5855@ltimindtree.com::" providerId="AD" clId="Web-{0220DF75-1B36-88BC-35A8-E85605D0A055}" dt="2023-08-16T10:22:09.288" v="549" actId="1076"/>
          <ac:picMkLst>
            <pc:docMk/>
            <pc:sldMk cId="1543915668" sldId="2147474538"/>
            <ac:picMk id="44" creationId="{75C0324A-717F-7832-B2FE-7805B80586FD}"/>
          </ac:picMkLst>
        </pc:picChg>
        <pc:picChg chg="add mod">
          <ac:chgData name="prerana.t5855@ltimindtree.com" userId="S::urn:spo:guest#prerana.t5855@ltimindtree.com::" providerId="AD" clId="Web-{0220DF75-1B36-88BC-35A8-E85605D0A055}" dt="2023-08-16T10:46:50.452" v="709" actId="1076"/>
          <ac:picMkLst>
            <pc:docMk/>
            <pc:sldMk cId="1543915668" sldId="2147474538"/>
            <ac:picMk id="45" creationId="{F387C7C6-5946-718F-5C67-1BF0D81FA793}"/>
          </ac:picMkLst>
        </pc:picChg>
        <pc:cxnChg chg="add del mod">
          <ac:chgData name="prerana.t5855@ltimindtree.com" userId="S::urn:spo:guest#prerana.t5855@ltimindtree.com::" providerId="AD" clId="Web-{0220DF75-1B36-88BC-35A8-E85605D0A055}" dt="2023-08-16T10:18:20.769" v="518"/>
          <ac:cxnSpMkLst>
            <pc:docMk/>
            <pc:sldMk cId="1543915668" sldId="2147474538"/>
            <ac:cxnSpMk id="7" creationId="{F97E8BFA-8941-C114-FE5F-02B2154C338C}"/>
          </ac:cxnSpMkLst>
        </pc:cxnChg>
        <pc:cxnChg chg="add mod">
          <ac:chgData name="prerana.t5855@ltimindtree.com" userId="S::urn:spo:guest#prerana.t5855@ltimindtree.com::" providerId="AD" clId="Web-{0220DF75-1B36-88BC-35A8-E85605D0A055}" dt="2023-08-16T10:30:44.999" v="612" actId="14100"/>
          <ac:cxnSpMkLst>
            <pc:docMk/>
            <pc:sldMk cId="1543915668" sldId="2147474538"/>
            <ac:cxnSpMk id="8" creationId="{9095A048-97C4-6FB6-CAEB-713B18727B33}"/>
          </ac:cxnSpMkLst>
        </pc:cxnChg>
        <pc:cxnChg chg="add mod">
          <ac:chgData name="prerana.t5855@ltimindtree.com" userId="S::urn:spo:guest#prerana.t5855@ltimindtree.com::" providerId="AD" clId="Web-{0220DF75-1B36-88BC-35A8-E85605D0A055}" dt="2023-08-16T10:47:02.531" v="711" actId="1076"/>
          <ac:cxnSpMkLst>
            <pc:docMk/>
            <pc:sldMk cId="1543915668" sldId="2147474538"/>
            <ac:cxnSpMk id="10" creationId="{05FAAEE0-A455-2F45-E00B-9A71D5EEEC8D}"/>
          </ac:cxnSpMkLst>
        </pc:cxnChg>
        <pc:cxnChg chg="add del mod">
          <ac:chgData name="prerana.t5855@ltimindtree.com" userId="S::urn:spo:guest#prerana.t5855@ltimindtree.com::" providerId="AD" clId="Web-{0220DF75-1B36-88BC-35A8-E85605D0A055}" dt="2023-08-16T08:45:05.512" v="207"/>
          <ac:cxnSpMkLst>
            <pc:docMk/>
            <pc:sldMk cId="1543915668" sldId="2147474538"/>
            <ac:cxnSpMk id="13" creationId="{B2AED7C1-3C7E-D681-53F5-1FED5FE25B0C}"/>
          </ac:cxnSpMkLst>
        </pc:cxnChg>
        <pc:cxnChg chg="add del mod">
          <ac:chgData name="prerana.t5855@ltimindtree.com" userId="S::urn:spo:guest#prerana.t5855@ltimindtree.com::" providerId="AD" clId="Web-{0220DF75-1B36-88BC-35A8-E85605D0A055}" dt="2023-08-16T08:44:42.761" v="201"/>
          <ac:cxnSpMkLst>
            <pc:docMk/>
            <pc:sldMk cId="1543915668" sldId="2147474538"/>
            <ac:cxnSpMk id="14" creationId="{626CD429-7F72-F603-1304-6DA32D169898}"/>
          </ac:cxnSpMkLst>
        </pc:cxnChg>
        <pc:cxnChg chg="add mod">
          <ac:chgData name="prerana.t5855@ltimindtree.com" userId="S::urn:spo:guest#prerana.t5855@ltimindtree.com::" providerId="AD" clId="Web-{0220DF75-1B36-88BC-35A8-E85605D0A055}" dt="2023-08-16T09:06:48.352" v="413" actId="1076"/>
          <ac:cxnSpMkLst>
            <pc:docMk/>
            <pc:sldMk cId="1543915668" sldId="2147474538"/>
            <ac:cxnSpMk id="15" creationId="{FC1161FF-00AF-D702-67EE-C9839BCB7CB4}"/>
          </ac:cxnSpMkLst>
        </pc:cxnChg>
        <pc:cxnChg chg="mod">
          <ac:chgData name="prerana.t5855@ltimindtree.com" userId="S::urn:spo:guest#prerana.t5855@ltimindtree.com::" providerId="AD" clId="Web-{0220DF75-1B36-88BC-35A8-E85605D0A055}" dt="2023-08-16T10:44:08.138" v="691" actId="1076"/>
          <ac:cxnSpMkLst>
            <pc:docMk/>
            <pc:sldMk cId="1543915668" sldId="2147474538"/>
            <ac:cxnSpMk id="18" creationId="{0F9771EF-DCEE-E7AB-50DA-4C39C79BFA09}"/>
          </ac:cxnSpMkLst>
        </pc:cxnChg>
        <pc:cxnChg chg="add del mod">
          <ac:chgData name="prerana.t5855@ltimindtree.com" userId="S::urn:spo:guest#prerana.t5855@ltimindtree.com::" providerId="AD" clId="Web-{0220DF75-1B36-88BC-35A8-E85605D0A055}" dt="2023-08-16T08:45:49.591" v="228"/>
          <ac:cxnSpMkLst>
            <pc:docMk/>
            <pc:sldMk cId="1543915668" sldId="2147474538"/>
            <ac:cxnSpMk id="35" creationId="{41BDD747-7C64-6347-569B-073093CF801B}"/>
          </ac:cxnSpMkLst>
        </pc:cxnChg>
        <pc:cxnChg chg="add mod">
          <ac:chgData name="prerana.t5855@ltimindtree.com" userId="S::urn:spo:guest#prerana.t5855@ltimindtree.com::" providerId="AD" clId="Web-{0220DF75-1B36-88BC-35A8-E85605D0A055}" dt="2023-08-16T10:07:51.995" v="459" actId="1076"/>
          <ac:cxnSpMkLst>
            <pc:docMk/>
            <pc:sldMk cId="1543915668" sldId="2147474538"/>
            <ac:cxnSpMk id="36" creationId="{AE7F0D3E-DA01-D1AE-2053-78EC00809C38}"/>
          </ac:cxnSpMkLst>
        </pc:cxnChg>
        <pc:cxnChg chg="add mod">
          <ac:chgData name="prerana.t5855@ltimindtree.com" userId="S::urn:spo:guest#prerana.t5855@ltimindtree.com::" providerId="AD" clId="Web-{0220DF75-1B36-88BC-35A8-E85605D0A055}" dt="2023-08-16T10:07:58.885" v="461" actId="1076"/>
          <ac:cxnSpMkLst>
            <pc:docMk/>
            <pc:sldMk cId="1543915668" sldId="2147474538"/>
            <ac:cxnSpMk id="37" creationId="{A92EC5A2-006D-6316-EC08-6C8EB96228E2}"/>
          </ac:cxnSpMkLst>
        </pc:cxnChg>
        <pc:cxnChg chg="add del mod">
          <ac:chgData name="prerana.t5855@ltimindtree.com" userId="S::urn:spo:guest#prerana.t5855@ltimindtree.com::" providerId="AD" clId="Web-{0220DF75-1B36-88BC-35A8-E85605D0A055}" dt="2023-08-16T08:45:49.591" v="227"/>
          <ac:cxnSpMkLst>
            <pc:docMk/>
            <pc:sldMk cId="1543915668" sldId="2147474538"/>
            <ac:cxnSpMk id="38" creationId="{2B8A333D-2B11-8301-B983-115FC0B8700D}"/>
          </ac:cxnSpMkLst>
        </pc:cxnChg>
        <pc:cxnChg chg="add mod">
          <ac:chgData name="prerana.t5855@ltimindtree.com" userId="S::urn:spo:guest#prerana.t5855@ltimindtree.com::" providerId="AD" clId="Web-{0220DF75-1B36-88BC-35A8-E85605D0A055}" dt="2023-08-16T10:31:20.780" v="615" actId="14100"/>
          <ac:cxnSpMkLst>
            <pc:docMk/>
            <pc:sldMk cId="1543915668" sldId="2147474538"/>
            <ac:cxnSpMk id="39" creationId="{69D98BE5-F7B8-DFF4-5FD5-269A59BCF817}"/>
          </ac:cxnSpMkLst>
        </pc:cxnChg>
        <pc:cxnChg chg="add mod">
          <ac:chgData name="prerana.t5855@ltimindtree.com" userId="S::urn:spo:guest#prerana.t5855@ltimindtree.com::" providerId="AD" clId="Web-{0220DF75-1B36-88BC-35A8-E85605D0A055}" dt="2023-08-16T10:38:15.758" v="659" actId="1076"/>
          <ac:cxnSpMkLst>
            <pc:docMk/>
            <pc:sldMk cId="1543915668" sldId="2147474538"/>
            <ac:cxnSpMk id="40" creationId="{0051047B-0163-FCD0-1B3E-35C1DE6BC335}"/>
          </ac:cxnSpMkLst>
        </pc:cxnChg>
        <pc:cxnChg chg="add mod">
          <ac:chgData name="prerana.t5855@ltimindtree.com" userId="S::urn:spo:guest#prerana.t5855@ltimindtree.com::" providerId="AD" clId="Web-{0220DF75-1B36-88BC-35A8-E85605D0A055}" dt="2023-08-16T10:45:08.982" v="706" actId="1076"/>
          <ac:cxnSpMkLst>
            <pc:docMk/>
            <pc:sldMk cId="1543915668" sldId="2147474538"/>
            <ac:cxnSpMk id="46" creationId="{83D05C40-A44B-EFDB-1C32-47ED388EE3DE}"/>
          </ac:cxnSpMkLst>
        </pc:cxnChg>
      </pc:sldChg>
    </pc:docChg>
  </pc:docChgLst>
  <pc:docChgLst>
    <pc:chgData name="prerana.t5855@ltimindtree.com" userId="S::urn:spo:guest#prerana.t5855@ltimindtree.com::" providerId="AD" clId="Web-{891671E8-060D-F579-9328-064F25B630AE}"/>
    <pc:docChg chg="addSld modSld sldOrd">
      <pc:chgData name="prerana.t5855@ltimindtree.com" userId="S::urn:spo:guest#prerana.t5855@ltimindtree.com::" providerId="AD" clId="Web-{891671E8-060D-F579-9328-064F25B630AE}" dt="2023-08-16T17:49:37.409" v="227" actId="14100"/>
      <pc:docMkLst>
        <pc:docMk/>
      </pc:docMkLst>
      <pc:sldChg chg="addSp delSp modSp">
        <pc:chgData name="prerana.t5855@ltimindtree.com" userId="S::urn:spo:guest#prerana.t5855@ltimindtree.com::" providerId="AD" clId="Web-{891671E8-060D-F579-9328-064F25B630AE}" dt="2023-08-16T17:49:37.409" v="227" actId="14100"/>
        <pc:sldMkLst>
          <pc:docMk/>
          <pc:sldMk cId="1543915668" sldId="2147474538"/>
        </pc:sldMkLst>
        <pc:spChg chg="mod">
          <ac:chgData name="prerana.t5855@ltimindtree.com" userId="S::urn:spo:guest#prerana.t5855@ltimindtree.com::" providerId="AD" clId="Web-{891671E8-060D-F579-9328-064F25B630AE}" dt="2023-08-16T17:49:16.533" v="224" actId="1076"/>
          <ac:spMkLst>
            <pc:docMk/>
            <pc:sldMk cId="1543915668" sldId="2147474538"/>
            <ac:spMk id="2" creationId="{492F9E0D-F667-4D63-B38C-305033DA37CC}"/>
          </ac:spMkLst>
        </pc:spChg>
        <pc:spChg chg="mod">
          <ac:chgData name="prerana.t5855@ltimindtree.com" userId="S::urn:spo:guest#prerana.t5855@ltimindtree.com::" providerId="AD" clId="Web-{891671E8-060D-F579-9328-064F25B630AE}" dt="2023-08-16T15:56:11.182" v="156" actId="1076"/>
          <ac:spMkLst>
            <pc:docMk/>
            <pc:sldMk cId="1543915668" sldId="2147474538"/>
            <ac:spMk id="3" creationId="{419782DF-A10B-343F-8F59-17D77BC8F67E}"/>
          </ac:spMkLst>
        </pc:spChg>
        <pc:spChg chg="mod">
          <ac:chgData name="prerana.t5855@ltimindtree.com" userId="S::urn:spo:guest#prerana.t5855@ltimindtree.com::" providerId="AD" clId="Web-{891671E8-060D-F579-9328-064F25B630AE}" dt="2023-08-16T15:56:23.573" v="159" actId="1076"/>
          <ac:spMkLst>
            <pc:docMk/>
            <pc:sldMk cId="1543915668" sldId="2147474538"/>
            <ac:spMk id="4" creationId="{E7897487-3483-5E20-951A-2E9B99EC8B51}"/>
          </ac:spMkLst>
        </pc:spChg>
        <pc:spChg chg="mod">
          <ac:chgData name="prerana.t5855@ltimindtree.com" userId="S::urn:spo:guest#prerana.t5855@ltimindtree.com::" providerId="AD" clId="Web-{891671E8-060D-F579-9328-064F25B630AE}" dt="2023-08-16T15:56:44.746" v="162" actId="1076"/>
          <ac:spMkLst>
            <pc:docMk/>
            <pc:sldMk cId="1543915668" sldId="2147474538"/>
            <ac:spMk id="6" creationId="{AF88B68B-CC18-C363-EB10-36BEE0B5DD39}"/>
          </ac:spMkLst>
        </pc:spChg>
        <pc:spChg chg="mod">
          <ac:chgData name="prerana.t5855@ltimindtree.com" userId="S::urn:spo:guest#prerana.t5855@ltimindtree.com::" providerId="AD" clId="Web-{891671E8-060D-F579-9328-064F25B630AE}" dt="2023-08-16T15:56:02.901" v="154" actId="1076"/>
          <ac:spMkLst>
            <pc:docMk/>
            <pc:sldMk cId="1543915668" sldId="2147474538"/>
            <ac:spMk id="7" creationId="{DF4EDD39-2B4E-4212-4020-0D209BB95519}"/>
          </ac:spMkLst>
        </pc:spChg>
        <pc:spChg chg="add mod">
          <ac:chgData name="prerana.t5855@ltimindtree.com" userId="S::urn:spo:guest#prerana.t5855@ltimindtree.com::" providerId="AD" clId="Web-{891671E8-060D-F579-9328-064F25B630AE}" dt="2023-08-16T16:49:59.036" v="189" actId="1076"/>
          <ac:spMkLst>
            <pc:docMk/>
            <pc:sldMk cId="1543915668" sldId="2147474538"/>
            <ac:spMk id="8" creationId="{A389B64A-9139-7936-9C8B-3DAD7F6F8BF0}"/>
          </ac:spMkLst>
        </pc:spChg>
        <pc:spChg chg="mod">
          <ac:chgData name="prerana.t5855@ltimindtree.com" userId="S::urn:spo:guest#prerana.t5855@ltimindtree.com::" providerId="AD" clId="Web-{891671E8-060D-F579-9328-064F25B630AE}" dt="2023-08-16T15:59:22.658" v="180" actId="1076"/>
          <ac:spMkLst>
            <pc:docMk/>
            <pc:sldMk cId="1543915668" sldId="2147474538"/>
            <ac:spMk id="12" creationId="{3D79D9D1-97A3-7F40-B91A-0CFECFD3B36D}"/>
          </ac:spMkLst>
        </pc:spChg>
        <pc:spChg chg="mod">
          <ac:chgData name="prerana.t5855@ltimindtree.com" userId="S::urn:spo:guest#prerana.t5855@ltimindtree.com::" providerId="AD" clId="Web-{891671E8-060D-F579-9328-064F25B630AE}" dt="2023-08-16T15:55:54.979" v="153" actId="1076"/>
          <ac:spMkLst>
            <pc:docMk/>
            <pc:sldMk cId="1543915668" sldId="2147474538"/>
            <ac:spMk id="13" creationId="{B6D50225-BF6F-4E30-B00C-FC6DA76F904B}"/>
          </ac:spMkLst>
        </pc:spChg>
        <pc:spChg chg="del mod">
          <ac:chgData name="prerana.t5855@ltimindtree.com" userId="S::urn:spo:guest#prerana.t5855@ltimindtree.com::" providerId="AD" clId="Web-{891671E8-060D-F579-9328-064F25B630AE}" dt="2023-08-16T15:50:00.919" v="114"/>
          <ac:spMkLst>
            <pc:docMk/>
            <pc:sldMk cId="1543915668" sldId="2147474538"/>
            <ac:spMk id="14" creationId="{FD227613-F528-FE8C-4E06-44CE654269AF}"/>
          </ac:spMkLst>
        </pc:spChg>
        <pc:spChg chg="add mod">
          <ac:chgData name="prerana.t5855@ltimindtree.com" userId="S::urn:spo:guest#prerana.t5855@ltimindtree.com::" providerId="AD" clId="Web-{891671E8-060D-F579-9328-064F25B630AE}" dt="2023-08-16T15:56:15.057" v="157" actId="1076"/>
          <ac:spMkLst>
            <pc:docMk/>
            <pc:sldMk cId="1543915668" sldId="2147474538"/>
            <ac:spMk id="18" creationId="{5D2EF7DF-C242-EC7A-429D-0998C42099BF}"/>
          </ac:spMkLst>
        </pc:spChg>
        <pc:spChg chg="del mod">
          <ac:chgData name="prerana.t5855@ltimindtree.com" userId="S::urn:spo:guest#prerana.t5855@ltimindtree.com::" providerId="AD" clId="Web-{891671E8-060D-F579-9328-064F25B630AE}" dt="2023-08-16T15:49:26.731" v="105"/>
          <ac:spMkLst>
            <pc:docMk/>
            <pc:sldMk cId="1543915668" sldId="2147474538"/>
            <ac:spMk id="20" creationId="{A38A34AF-7AFC-2E50-13D8-387F38E64D97}"/>
          </ac:spMkLst>
        </pc:spChg>
        <pc:spChg chg="del mod">
          <ac:chgData name="prerana.t5855@ltimindtree.com" userId="S::urn:spo:guest#prerana.t5855@ltimindtree.com::" providerId="AD" clId="Web-{891671E8-060D-F579-9328-064F25B630AE}" dt="2023-08-16T15:51:36.251" v="131"/>
          <ac:spMkLst>
            <pc:docMk/>
            <pc:sldMk cId="1543915668" sldId="2147474538"/>
            <ac:spMk id="22" creationId="{A95B47DF-8882-A461-3F37-9B4EA00A41C1}"/>
          </ac:spMkLst>
        </pc:spChg>
        <pc:spChg chg="del mod">
          <ac:chgData name="prerana.t5855@ltimindtree.com" userId="S::urn:spo:guest#prerana.t5855@ltimindtree.com::" providerId="AD" clId="Web-{891671E8-060D-F579-9328-064F25B630AE}" dt="2023-08-16T15:49:50.716" v="110"/>
          <ac:spMkLst>
            <pc:docMk/>
            <pc:sldMk cId="1543915668" sldId="2147474538"/>
            <ac:spMk id="23" creationId="{17444B0D-B0FB-6A66-BB4B-478F817FF8BA}"/>
          </ac:spMkLst>
        </pc:spChg>
        <pc:spChg chg="mod">
          <ac:chgData name="prerana.t5855@ltimindtree.com" userId="S::urn:spo:guest#prerana.t5855@ltimindtree.com::" providerId="AD" clId="Web-{891671E8-060D-F579-9328-064F25B630AE}" dt="2023-08-16T15:46:50.428" v="82" actId="1076"/>
          <ac:spMkLst>
            <pc:docMk/>
            <pc:sldMk cId="1543915668" sldId="2147474538"/>
            <ac:spMk id="24" creationId="{5C38F4CF-7650-6FE6-3362-8BF7F957D57D}"/>
          </ac:spMkLst>
        </pc:spChg>
        <pc:spChg chg="mod">
          <ac:chgData name="prerana.t5855@ltimindtree.com" userId="S::urn:spo:guest#prerana.t5855@ltimindtree.com::" providerId="AD" clId="Web-{891671E8-060D-F579-9328-064F25B630AE}" dt="2023-08-16T16:50:14.709" v="193" actId="1076"/>
          <ac:spMkLst>
            <pc:docMk/>
            <pc:sldMk cId="1543915668" sldId="2147474538"/>
            <ac:spMk id="25" creationId="{E71F8288-0F36-D935-849D-2740E7F1A628}"/>
          </ac:spMkLst>
        </pc:spChg>
        <pc:spChg chg="mod">
          <ac:chgData name="prerana.t5855@ltimindtree.com" userId="S::urn:spo:guest#prerana.t5855@ltimindtree.com::" providerId="AD" clId="Web-{891671E8-060D-F579-9328-064F25B630AE}" dt="2023-08-16T16:50:22.709" v="194" actId="1076"/>
          <ac:spMkLst>
            <pc:docMk/>
            <pc:sldMk cId="1543915668" sldId="2147474538"/>
            <ac:spMk id="26" creationId="{A9E7F8B4-3F1F-059A-681D-FDCC53490CEB}"/>
          </ac:spMkLst>
        </pc:spChg>
        <pc:spChg chg="del mod">
          <ac:chgData name="prerana.t5855@ltimindtree.com" userId="S::urn:spo:guest#prerana.t5855@ltimindtree.com::" providerId="AD" clId="Web-{891671E8-060D-F579-9328-064F25B630AE}" dt="2023-08-16T15:51:11.828" v="125"/>
          <ac:spMkLst>
            <pc:docMk/>
            <pc:sldMk cId="1543915668" sldId="2147474538"/>
            <ac:spMk id="28" creationId="{B04C55E3-7CB9-A881-E8E4-D490D7340F49}"/>
          </ac:spMkLst>
        </pc:spChg>
        <pc:spChg chg="del mod">
          <ac:chgData name="prerana.t5855@ltimindtree.com" userId="S::urn:spo:guest#prerana.t5855@ltimindtree.com::" providerId="AD" clId="Web-{891671E8-060D-F579-9328-064F25B630AE}" dt="2023-08-16T15:53:10.770" v="136"/>
          <ac:spMkLst>
            <pc:docMk/>
            <pc:sldMk cId="1543915668" sldId="2147474538"/>
            <ac:spMk id="29" creationId="{D2DC2EAF-E1D5-1431-DC4A-F25D1D6F139D}"/>
          </ac:spMkLst>
        </pc:spChg>
        <pc:spChg chg="add del mod">
          <ac:chgData name="prerana.t5855@ltimindtree.com" userId="S::urn:spo:guest#prerana.t5855@ltimindtree.com::" providerId="AD" clId="Web-{891671E8-060D-F579-9328-064F25B630AE}" dt="2023-08-16T15:54:46.570" v="143"/>
          <ac:spMkLst>
            <pc:docMk/>
            <pc:sldMk cId="1543915668" sldId="2147474538"/>
            <ac:spMk id="30" creationId="{D150D9D3-3EFE-DE35-9B39-FDB332B91184}"/>
          </ac:spMkLst>
        </pc:spChg>
        <pc:spChg chg="add del mod">
          <ac:chgData name="prerana.t5855@ltimindtree.com" userId="S::urn:spo:guest#prerana.t5855@ltimindtree.com::" providerId="AD" clId="Web-{891671E8-060D-F579-9328-064F25B630AE}" dt="2023-08-16T15:58:58.297" v="179"/>
          <ac:spMkLst>
            <pc:docMk/>
            <pc:sldMk cId="1543915668" sldId="2147474538"/>
            <ac:spMk id="31" creationId="{684C03B3-78A0-5DD6-9E81-EBB3454A11A6}"/>
          </ac:spMkLst>
        </pc:spChg>
        <pc:spChg chg="add mod">
          <ac:chgData name="prerana.t5855@ltimindtree.com" userId="S::urn:spo:guest#prerana.t5855@ltimindtree.com::" providerId="AD" clId="Web-{891671E8-060D-F579-9328-064F25B630AE}" dt="2023-08-16T15:49:41.841" v="109" actId="1076"/>
          <ac:spMkLst>
            <pc:docMk/>
            <pc:sldMk cId="1543915668" sldId="2147474538"/>
            <ac:spMk id="32" creationId="{BEDC9C05-DF0A-B52A-BC96-1D0F932BC8C7}"/>
          </ac:spMkLst>
        </pc:spChg>
        <pc:spChg chg="add mod">
          <ac:chgData name="prerana.t5855@ltimindtree.com" userId="S::urn:spo:guest#prerana.t5855@ltimindtree.com::" providerId="AD" clId="Web-{891671E8-060D-F579-9328-064F25B630AE}" dt="2023-08-16T15:56:51.730" v="164" actId="1076"/>
          <ac:spMkLst>
            <pc:docMk/>
            <pc:sldMk cId="1543915668" sldId="2147474538"/>
            <ac:spMk id="33" creationId="{467AA784-DEB3-5B82-A6B3-B2C51CDDC823}"/>
          </ac:spMkLst>
        </pc:spChg>
        <pc:spChg chg="add mod">
          <ac:chgData name="prerana.t5855@ltimindtree.com" userId="S::urn:spo:guest#prerana.t5855@ltimindtree.com::" providerId="AD" clId="Web-{891671E8-060D-F579-9328-064F25B630AE}" dt="2023-08-16T15:56:37.605" v="160" actId="1076"/>
          <ac:spMkLst>
            <pc:docMk/>
            <pc:sldMk cId="1543915668" sldId="2147474538"/>
            <ac:spMk id="34" creationId="{216EC15C-F0A3-6196-5595-EC5DA4B32314}"/>
          </ac:spMkLst>
        </pc:spChg>
        <pc:spChg chg="add mod">
          <ac:chgData name="prerana.t5855@ltimindtree.com" userId="S::urn:spo:guest#prerana.t5855@ltimindtree.com::" providerId="AD" clId="Web-{891671E8-060D-F579-9328-064F25B630AE}" dt="2023-08-16T15:53:32.786" v="139" actId="1076"/>
          <ac:spMkLst>
            <pc:docMk/>
            <pc:sldMk cId="1543915668" sldId="2147474538"/>
            <ac:spMk id="35" creationId="{7E22AB99-768F-BE7A-8693-646F9B0403FA}"/>
          </ac:spMkLst>
        </pc:spChg>
        <pc:spChg chg="add mod">
          <ac:chgData name="prerana.t5855@ltimindtree.com" userId="S::urn:spo:guest#prerana.t5855@ltimindtree.com::" providerId="AD" clId="Web-{891671E8-060D-F579-9328-064F25B630AE}" dt="2023-08-16T15:58:13.452" v="177" actId="14100"/>
          <ac:spMkLst>
            <pc:docMk/>
            <pc:sldMk cId="1543915668" sldId="2147474538"/>
            <ac:spMk id="36" creationId="{515F6A16-3AFA-D06C-6A7F-53F9DA55D65F}"/>
          </ac:spMkLst>
        </pc:spChg>
        <pc:spChg chg="add mod">
          <ac:chgData name="prerana.t5855@ltimindtree.com" userId="S::urn:spo:guest#prerana.t5855@ltimindtree.com::" providerId="AD" clId="Web-{891671E8-060D-F579-9328-064F25B630AE}" dt="2023-08-16T15:58:22.187" v="178" actId="14100"/>
          <ac:spMkLst>
            <pc:docMk/>
            <pc:sldMk cId="1543915668" sldId="2147474538"/>
            <ac:spMk id="37" creationId="{56BF7F0E-459F-6DCD-6048-D88D48489F7C}"/>
          </ac:spMkLst>
        </pc:spChg>
        <pc:spChg chg="mod">
          <ac:chgData name="prerana.t5855@ltimindtree.com" userId="S::urn:spo:guest#prerana.t5855@ltimindtree.com::" providerId="AD" clId="Web-{891671E8-060D-F579-9328-064F25B630AE}" dt="2023-08-16T15:47:05.804" v="85" actId="1076"/>
          <ac:spMkLst>
            <pc:docMk/>
            <pc:sldMk cId="1543915668" sldId="2147474538"/>
            <ac:spMk id="41" creationId="{D5B54612-0AC5-BC3F-97BE-26D228291738}"/>
          </ac:spMkLst>
        </pc:spChg>
        <pc:picChg chg="mod">
          <ac:chgData name="prerana.t5855@ltimindtree.com" userId="S::urn:spo:guest#prerana.t5855@ltimindtree.com::" providerId="AD" clId="Web-{891671E8-060D-F579-9328-064F25B630AE}" dt="2023-08-16T15:55:12.727" v="147" actId="1076"/>
          <ac:picMkLst>
            <pc:docMk/>
            <pc:sldMk cId="1543915668" sldId="2147474538"/>
            <ac:picMk id="5" creationId="{EDB93EDA-D372-DEE7-2C54-C0A366D674F9}"/>
          </ac:picMkLst>
        </pc:picChg>
        <pc:picChg chg="add del mod">
          <ac:chgData name="prerana.t5855@ltimindtree.com" userId="S::urn:spo:guest#prerana.t5855@ltimindtree.com::" providerId="AD" clId="Web-{891671E8-060D-F579-9328-064F25B630AE}" dt="2023-08-16T15:49:58.138" v="113"/>
          <ac:picMkLst>
            <pc:docMk/>
            <pc:sldMk cId="1543915668" sldId="2147474538"/>
            <ac:picMk id="8" creationId="{9BD79748-D124-AE8B-538E-C56C83BCDA20}"/>
          </ac:picMkLst>
        </pc:picChg>
        <pc:picChg chg="mod">
          <ac:chgData name="prerana.t5855@ltimindtree.com" userId="S::urn:spo:guest#prerana.t5855@ltimindtree.com::" providerId="AD" clId="Web-{891671E8-060D-F579-9328-064F25B630AE}" dt="2023-08-16T15:46:44.913" v="81" actId="1076"/>
          <ac:picMkLst>
            <pc:docMk/>
            <pc:sldMk cId="1543915668" sldId="2147474538"/>
            <ac:picMk id="9" creationId="{E75DCC87-7304-FE02-2189-CB215BBE4078}"/>
          </ac:picMkLst>
        </pc:picChg>
        <pc:picChg chg="add mod">
          <ac:chgData name="prerana.t5855@ltimindtree.com" userId="S::urn:spo:guest#prerana.t5855@ltimindtree.com::" providerId="AD" clId="Web-{891671E8-060D-F579-9328-064F25B630AE}" dt="2023-08-16T15:56:07.245" v="155" actId="1076"/>
          <ac:picMkLst>
            <pc:docMk/>
            <pc:sldMk cId="1543915668" sldId="2147474538"/>
            <ac:picMk id="10" creationId="{B6279E03-80ED-FF68-2967-3BA063C451CC}"/>
          </ac:picMkLst>
        </pc:picChg>
        <pc:picChg chg="mod">
          <ac:chgData name="prerana.t5855@ltimindtree.com" userId="S::urn:spo:guest#prerana.t5855@ltimindtree.com::" providerId="AD" clId="Web-{891671E8-060D-F579-9328-064F25B630AE}" dt="2023-08-16T16:50:28.303" v="195" actId="1076"/>
          <ac:picMkLst>
            <pc:docMk/>
            <pc:sldMk cId="1543915668" sldId="2147474538"/>
            <ac:picMk id="11" creationId="{9CCB7821-27A0-0CF3-3CB9-1EE421527F61}"/>
          </ac:picMkLst>
        </pc:picChg>
        <pc:picChg chg="add del mod">
          <ac:chgData name="prerana.t5855@ltimindtree.com" userId="S::urn:spo:guest#prerana.t5855@ltimindtree.com::" providerId="AD" clId="Web-{891671E8-060D-F579-9328-064F25B630AE}" dt="2023-08-16T15:39:30.663" v="33"/>
          <ac:picMkLst>
            <pc:docMk/>
            <pc:sldMk cId="1543915668" sldId="2147474538"/>
            <ac:picMk id="15" creationId="{7035CE45-8D50-2850-7ABF-11153965AFD3}"/>
          </ac:picMkLst>
        </pc:picChg>
        <pc:picChg chg="mod">
          <ac:chgData name="prerana.t5855@ltimindtree.com" userId="S::urn:spo:guest#prerana.t5855@ltimindtree.com::" providerId="AD" clId="Web-{891671E8-060D-F579-9328-064F25B630AE}" dt="2023-08-16T17:49:28.096" v="225" actId="14100"/>
          <ac:picMkLst>
            <pc:docMk/>
            <pc:sldMk cId="1543915668" sldId="2147474538"/>
            <ac:picMk id="16" creationId="{8775C866-1B32-3A77-9383-107934575800}"/>
          </ac:picMkLst>
        </pc:picChg>
        <pc:picChg chg="mod">
          <ac:chgData name="prerana.t5855@ltimindtree.com" userId="S::urn:spo:guest#prerana.t5855@ltimindtree.com::" providerId="AD" clId="Web-{891671E8-060D-F579-9328-064F25B630AE}" dt="2023-08-16T17:49:37.409" v="227" actId="14100"/>
          <ac:picMkLst>
            <pc:docMk/>
            <pc:sldMk cId="1543915668" sldId="2147474538"/>
            <ac:picMk id="17" creationId="{64AE857C-EE1A-4CA9-9165-747F0C1734A1}"/>
          </ac:picMkLst>
        </pc:picChg>
        <pc:picChg chg="mod">
          <ac:chgData name="prerana.t5855@ltimindtree.com" userId="S::urn:spo:guest#prerana.t5855@ltimindtree.com::" providerId="AD" clId="Web-{891671E8-060D-F579-9328-064F25B630AE}" dt="2023-08-16T17:49:32.456" v="226" actId="14100"/>
          <ac:picMkLst>
            <pc:docMk/>
            <pc:sldMk cId="1543915668" sldId="2147474538"/>
            <ac:picMk id="19" creationId="{7ED62CCA-629A-8195-9403-AC2C5E366557}"/>
          </ac:picMkLst>
        </pc:picChg>
        <pc:picChg chg="mod">
          <ac:chgData name="prerana.t5855@ltimindtree.com" userId="S::urn:spo:guest#prerana.t5855@ltimindtree.com::" providerId="AD" clId="Web-{891671E8-060D-F579-9328-064F25B630AE}" dt="2023-08-16T16:00:00.675" v="185" actId="1076"/>
          <ac:picMkLst>
            <pc:docMk/>
            <pc:sldMk cId="1543915668" sldId="2147474538"/>
            <ac:picMk id="21" creationId="{48C2AD8A-5722-2D56-B6D2-FC2A5E429F30}"/>
          </ac:picMkLst>
        </pc:picChg>
        <pc:picChg chg="del mod">
          <ac:chgData name="prerana.t5855@ltimindtree.com" userId="S::urn:spo:guest#prerana.t5855@ltimindtree.com::" providerId="AD" clId="Web-{891671E8-060D-F579-9328-064F25B630AE}" dt="2023-08-16T15:49:52.966" v="111"/>
          <ac:picMkLst>
            <pc:docMk/>
            <pc:sldMk cId="1543915668" sldId="2147474538"/>
            <ac:picMk id="42" creationId="{A8BE32E9-B6C5-0424-1C99-0A00B7EDB2E0}"/>
          </ac:picMkLst>
        </pc:picChg>
        <pc:picChg chg="del mod">
          <ac:chgData name="prerana.t5855@ltimindtree.com" userId="S::urn:spo:guest#prerana.t5855@ltimindtree.com::" providerId="AD" clId="Web-{891671E8-060D-F579-9328-064F25B630AE}" dt="2023-08-16T15:49:55.997" v="112"/>
          <ac:picMkLst>
            <pc:docMk/>
            <pc:sldMk cId="1543915668" sldId="2147474538"/>
            <ac:picMk id="43" creationId="{048BE4AE-7CDB-31E3-1577-37D983EFEE52}"/>
          </ac:picMkLst>
        </pc:picChg>
        <pc:picChg chg="mod">
          <ac:chgData name="prerana.t5855@ltimindtree.com" userId="S::urn:spo:guest#prerana.t5855@ltimindtree.com::" providerId="AD" clId="Web-{891671E8-060D-F579-9328-064F25B630AE}" dt="2023-08-16T15:56:19.589" v="158" actId="1076"/>
          <ac:picMkLst>
            <pc:docMk/>
            <pc:sldMk cId="1543915668" sldId="2147474538"/>
            <ac:picMk id="44" creationId="{75C0324A-717F-7832-B2FE-7805B80586FD}"/>
          </ac:picMkLst>
        </pc:picChg>
        <pc:picChg chg="mod">
          <ac:chgData name="prerana.t5855@ltimindtree.com" userId="S::urn:spo:guest#prerana.t5855@ltimindtree.com::" providerId="AD" clId="Web-{891671E8-060D-F579-9328-064F25B630AE}" dt="2023-08-16T15:59:51.643" v="182" actId="1076"/>
          <ac:picMkLst>
            <pc:docMk/>
            <pc:sldMk cId="1543915668" sldId="2147474538"/>
            <ac:picMk id="45" creationId="{F387C7C6-5946-718F-5C67-1BF0D81FA793}"/>
          </ac:picMkLst>
        </pc:picChg>
      </pc:sldChg>
      <pc:sldChg chg="addSp delSp modSp new ord">
        <pc:chgData name="prerana.t5855@ltimindtree.com" userId="S::urn:spo:guest#prerana.t5855@ltimindtree.com::" providerId="AD" clId="Web-{891671E8-060D-F579-9328-064F25B630AE}" dt="2023-08-16T17:11:47.993" v="223" actId="1076"/>
        <pc:sldMkLst>
          <pc:docMk/>
          <pc:sldMk cId="828396674" sldId="2147474543"/>
        </pc:sldMkLst>
        <pc:spChg chg="mod">
          <ac:chgData name="prerana.t5855@ltimindtree.com" userId="S::urn:spo:guest#prerana.t5855@ltimindtree.com::" providerId="AD" clId="Web-{891671E8-060D-F579-9328-064F25B630AE}" dt="2023-08-16T16:53:48.653" v="220" actId="1076"/>
          <ac:spMkLst>
            <pc:docMk/>
            <pc:sldMk cId="828396674" sldId="2147474543"/>
            <ac:spMk id="2" creationId="{F4005682-7848-DAC2-46F4-12957A147572}"/>
          </ac:spMkLst>
        </pc:spChg>
        <pc:spChg chg="mod">
          <ac:chgData name="prerana.t5855@ltimindtree.com" userId="S::urn:spo:guest#prerana.t5855@ltimindtree.com::" providerId="AD" clId="Web-{891671E8-060D-F579-9328-064F25B630AE}" dt="2023-08-16T16:53:20.714" v="217" actId="20577"/>
          <ac:spMkLst>
            <pc:docMk/>
            <pc:sldMk cId="828396674" sldId="2147474543"/>
            <ac:spMk id="3" creationId="{169FCD85-8618-FF7A-7486-D163053CD872}"/>
          </ac:spMkLst>
        </pc:spChg>
        <pc:spChg chg="add del mod">
          <ac:chgData name="prerana.t5855@ltimindtree.com" userId="S::urn:spo:guest#prerana.t5855@ltimindtree.com::" providerId="AD" clId="Web-{891671E8-060D-F579-9328-064F25B630AE}" dt="2023-08-16T16:53:09.370" v="216" actId="20577"/>
          <ac:spMkLst>
            <pc:docMk/>
            <pc:sldMk cId="828396674" sldId="2147474543"/>
            <ac:spMk id="4" creationId="{9FF46266-E0F0-72DB-8CE9-B444C328C9F3}"/>
          </ac:spMkLst>
        </pc:spChg>
        <pc:spChg chg="mod">
          <ac:chgData name="prerana.t5855@ltimindtree.com" userId="S::urn:spo:guest#prerana.t5855@ltimindtree.com::" providerId="AD" clId="Web-{891671E8-060D-F579-9328-064F25B630AE}" dt="2023-08-16T16:53:03.354" v="214" actId="20577"/>
          <ac:spMkLst>
            <pc:docMk/>
            <pc:sldMk cId="828396674" sldId="2147474543"/>
            <ac:spMk id="5" creationId="{AF2C8041-B6F2-F2C1-4C54-CC2184502F89}"/>
          </ac:spMkLst>
        </pc:spChg>
        <pc:spChg chg="add mod">
          <ac:chgData name="prerana.t5855@ltimindtree.com" userId="S::urn:spo:guest#prerana.t5855@ltimindtree.com::" providerId="AD" clId="Web-{891671E8-060D-F579-9328-064F25B630AE}" dt="2023-08-16T16:51:56.837" v="200" actId="20577"/>
          <ac:spMkLst>
            <pc:docMk/>
            <pc:sldMk cId="828396674" sldId="2147474543"/>
            <ac:spMk id="6" creationId="{2BA88225-32E0-E09C-0203-6CFCCBAB279C}"/>
          </ac:spMkLst>
        </pc:spChg>
        <pc:graphicFrameChg chg="add del mod ord modGraphic">
          <ac:chgData name="prerana.t5855@ltimindtree.com" userId="S::urn:spo:guest#prerana.t5855@ltimindtree.com::" providerId="AD" clId="Web-{891671E8-060D-F579-9328-064F25B630AE}" dt="2023-08-16T16:52:22.478" v="204"/>
          <ac:graphicFrameMkLst>
            <pc:docMk/>
            <pc:sldMk cId="828396674" sldId="2147474543"/>
            <ac:graphicFrameMk id="7" creationId="{2D90680A-5B24-6A4E-F7F0-049C2730753B}"/>
          </ac:graphicFrameMkLst>
        </pc:graphicFrameChg>
        <pc:picChg chg="add mod">
          <ac:chgData name="prerana.t5855@ltimindtree.com" userId="S::urn:spo:guest#prerana.t5855@ltimindtree.com::" providerId="AD" clId="Web-{891671E8-060D-F579-9328-064F25B630AE}" dt="2023-08-16T17:11:47.993" v="223" actId="1076"/>
          <ac:picMkLst>
            <pc:docMk/>
            <pc:sldMk cId="828396674" sldId="2147474543"/>
            <ac:picMk id="7" creationId="{EE7A9451-484A-176E-B36C-8148CD62ADB1}"/>
          </ac:picMkLst>
        </pc:picChg>
      </pc:sldChg>
    </pc:docChg>
  </pc:docChgLst>
  <pc:docChgLst>
    <pc:chgData name="prerana.t5855@ltimindtree.com" userId="S::urn:spo:guest#prerana.t5855@ltimindtree.com::" providerId="AD" clId="Web-{74945676-99E1-F5FA-CBB0-82CE36C45B5D}"/>
    <pc:docChg chg="addSld delSld modSld addMainMaster">
      <pc:chgData name="prerana.t5855@ltimindtree.com" userId="S::urn:spo:guest#prerana.t5855@ltimindtree.com::" providerId="AD" clId="Web-{74945676-99E1-F5FA-CBB0-82CE36C45B5D}" dt="2023-08-17T10:09:22.886" v="217" actId="20577"/>
      <pc:docMkLst>
        <pc:docMk/>
      </pc:docMkLst>
      <pc:sldChg chg="addSp modSp">
        <pc:chgData name="prerana.t5855@ltimindtree.com" userId="S::urn:spo:guest#prerana.t5855@ltimindtree.com::" providerId="AD" clId="Web-{74945676-99E1-F5FA-CBB0-82CE36C45B5D}" dt="2023-08-17T09:34:58.231" v="129" actId="1076"/>
        <pc:sldMkLst>
          <pc:docMk/>
          <pc:sldMk cId="1543915668" sldId="2147474538"/>
        </pc:sldMkLst>
        <pc:spChg chg="mod">
          <ac:chgData name="prerana.t5855@ltimindtree.com" userId="S::urn:spo:guest#prerana.t5855@ltimindtree.com::" providerId="AD" clId="Web-{74945676-99E1-F5FA-CBB0-82CE36C45B5D}" dt="2023-08-17T09:34:58.231" v="129" actId="1076"/>
          <ac:spMkLst>
            <pc:docMk/>
            <pc:sldMk cId="1543915668" sldId="2147474538"/>
            <ac:spMk id="4" creationId="{E7897487-3483-5E20-951A-2E9B99EC8B51}"/>
          </ac:spMkLst>
        </pc:spChg>
        <pc:spChg chg="mod">
          <ac:chgData name="prerana.t5855@ltimindtree.com" userId="S::urn:spo:guest#prerana.t5855@ltimindtree.com::" providerId="AD" clId="Web-{74945676-99E1-F5FA-CBB0-82CE36C45B5D}" dt="2023-08-17T07:18:15.827" v="77" actId="1076"/>
          <ac:spMkLst>
            <pc:docMk/>
            <pc:sldMk cId="1543915668" sldId="2147474538"/>
            <ac:spMk id="8" creationId="{A389B64A-9139-7936-9C8B-3DAD7F6F8BF0}"/>
          </ac:spMkLst>
        </pc:spChg>
        <pc:spChg chg="mod">
          <ac:chgData name="prerana.t5855@ltimindtree.com" userId="S::urn:spo:guest#prerana.t5855@ltimindtree.com::" providerId="AD" clId="Web-{74945676-99E1-F5FA-CBB0-82CE36C45B5D}" dt="2023-08-17T06:41:56.003" v="74" actId="1076"/>
          <ac:spMkLst>
            <pc:docMk/>
            <pc:sldMk cId="1543915668" sldId="2147474538"/>
            <ac:spMk id="12" creationId="{3D79D9D1-97A3-7F40-B91A-0CFECFD3B36D}"/>
          </ac:spMkLst>
        </pc:spChg>
        <pc:spChg chg="mod">
          <ac:chgData name="prerana.t5855@ltimindtree.com" userId="S::urn:spo:guest#prerana.t5855@ltimindtree.com::" providerId="AD" clId="Web-{74945676-99E1-F5FA-CBB0-82CE36C45B5D}" dt="2023-08-17T06:30:10.538" v="5" actId="1076"/>
          <ac:spMkLst>
            <pc:docMk/>
            <pc:sldMk cId="1543915668" sldId="2147474538"/>
            <ac:spMk id="13" creationId="{B6D50225-BF6F-4E30-B00C-FC6DA76F904B}"/>
          </ac:spMkLst>
        </pc:spChg>
        <pc:spChg chg="add mod ord">
          <ac:chgData name="prerana.t5855@ltimindtree.com" userId="S::urn:spo:guest#prerana.t5855@ltimindtree.com::" providerId="AD" clId="Web-{74945676-99E1-F5FA-CBB0-82CE36C45B5D}" dt="2023-08-17T09:34:49.043" v="127" actId="14100"/>
          <ac:spMkLst>
            <pc:docMk/>
            <pc:sldMk cId="1543915668" sldId="2147474538"/>
            <ac:spMk id="14" creationId="{79D5EAAF-C979-D195-05AB-276157E122EA}"/>
          </ac:spMkLst>
        </pc:spChg>
        <pc:spChg chg="add mod">
          <ac:chgData name="prerana.t5855@ltimindtree.com" userId="S::urn:spo:guest#prerana.t5855@ltimindtree.com::" providerId="AD" clId="Web-{74945676-99E1-F5FA-CBB0-82CE36C45B5D}" dt="2023-08-17T07:17:43.951" v="75" actId="1076"/>
          <ac:spMkLst>
            <pc:docMk/>
            <pc:sldMk cId="1543915668" sldId="2147474538"/>
            <ac:spMk id="15" creationId="{9E165BBD-0DB1-6C63-BFC8-2572ACDDFD80}"/>
          </ac:spMkLst>
        </pc:spChg>
        <pc:spChg chg="add mod">
          <ac:chgData name="prerana.t5855@ltimindtree.com" userId="S::urn:spo:guest#prerana.t5855@ltimindtree.com::" providerId="AD" clId="Web-{74945676-99E1-F5FA-CBB0-82CE36C45B5D}" dt="2023-08-17T06:38:04.760" v="54" actId="1076"/>
          <ac:spMkLst>
            <pc:docMk/>
            <pc:sldMk cId="1543915668" sldId="2147474538"/>
            <ac:spMk id="20" creationId="{6391B334-6599-71DE-DD3B-561B4B3D2C41}"/>
          </ac:spMkLst>
        </pc:spChg>
        <pc:spChg chg="add mod ord">
          <ac:chgData name="prerana.t5855@ltimindtree.com" userId="S::urn:spo:guest#prerana.t5855@ltimindtree.com::" providerId="AD" clId="Web-{74945676-99E1-F5FA-CBB0-82CE36C45B5D}" dt="2023-08-17T07:23:44.931" v="81"/>
          <ac:spMkLst>
            <pc:docMk/>
            <pc:sldMk cId="1543915668" sldId="2147474538"/>
            <ac:spMk id="22" creationId="{CD6F3326-6FB7-715D-FB13-ACC242BE7FAD}"/>
          </ac:spMkLst>
        </pc:spChg>
        <pc:spChg chg="add mod ord">
          <ac:chgData name="prerana.t5855@ltimindtree.com" userId="S::urn:spo:guest#prerana.t5855@ltimindtree.com::" providerId="AD" clId="Web-{74945676-99E1-F5FA-CBB0-82CE36C45B5D}" dt="2023-08-17T06:41:16.174" v="72" actId="1076"/>
          <ac:spMkLst>
            <pc:docMk/>
            <pc:sldMk cId="1543915668" sldId="2147474538"/>
            <ac:spMk id="23" creationId="{60E1B56C-7D22-FE7A-B2E8-B7442CD8A9DC}"/>
          </ac:spMkLst>
        </pc:spChg>
        <pc:spChg chg="mod">
          <ac:chgData name="prerana.t5855@ltimindtree.com" userId="S::urn:spo:guest#prerana.t5855@ltimindtree.com::" providerId="AD" clId="Web-{74945676-99E1-F5FA-CBB0-82CE36C45B5D}" dt="2023-08-17T07:20:22.144" v="79" actId="1076"/>
          <ac:spMkLst>
            <pc:docMk/>
            <pc:sldMk cId="1543915668" sldId="2147474538"/>
            <ac:spMk id="26" creationId="{A9E7F8B4-3F1F-059A-681D-FDCC53490CEB}"/>
          </ac:spMkLst>
        </pc:spChg>
        <pc:spChg chg="mod">
          <ac:chgData name="prerana.t5855@ltimindtree.com" userId="S::urn:spo:guest#prerana.t5855@ltimindtree.com::" providerId="AD" clId="Web-{74945676-99E1-F5FA-CBB0-82CE36C45B5D}" dt="2023-08-17T07:18:04.186" v="76" actId="688"/>
          <ac:spMkLst>
            <pc:docMk/>
            <pc:sldMk cId="1543915668" sldId="2147474538"/>
            <ac:spMk id="33" creationId="{467AA784-DEB3-5B82-A6B3-B2C51CDDC823}"/>
          </ac:spMkLst>
        </pc:spChg>
        <pc:spChg chg="mod">
          <ac:chgData name="prerana.t5855@ltimindtree.com" userId="S::urn:spo:guest#prerana.t5855@ltimindtree.com::" providerId="AD" clId="Web-{74945676-99E1-F5FA-CBB0-82CE36C45B5D}" dt="2023-08-17T06:29:33.396" v="1" actId="14100"/>
          <ac:spMkLst>
            <pc:docMk/>
            <pc:sldMk cId="1543915668" sldId="2147474538"/>
            <ac:spMk id="41" creationId="{D5B54612-0AC5-BC3F-97BE-26D228291738}"/>
          </ac:spMkLst>
        </pc:spChg>
        <pc:picChg chg="mod">
          <ac:chgData name="prerana.t5855@ltimindtree.com" userId="S::urn:spo:guest#prerana.t5855@ltimindtree.com::" providerId="AD" clId="Web-{74945676-99E1-F5FA-CBB0-82CE36C45B5D}" dt="2023-08-17T06:29:30.692" v="0" actId="1076"/>
          <ac:picMkLst>
            <pc:docMk/>
            <pc:sldMk cId="1543915668" sldId="2147474538"/>
            <ac:picMk id="5" creationId="{EDB93EDA-D372-DEE7-2C54-C0A366D674F9}"/>
          </ac:picMkLst>
        </pc:picChg>
        <pc:picChg chg="mod">
          <ac:chgData name="prerana.t5855@ltimindtree.com" userId="S::urn:spo:guest#prerana.t5855@ltimindtree.com::" providerId="AD" clId="Web-{74945676-99E1-F5FA-CBB0-82CE36C45B5D}" dt="2023-08-17T06:29:57.818" v="2" actId="1076"/>
          <ac:picMkLst>
            <pc:docMk/>
            <pc:sldMk cId="1543915668" sldId="2147474538"/>
            <ac:picMk id="16" creationId="{8775C866-1B32-3A77-9383-107934575800}"/>
          </ac:picMkLst>
        </pc:picChg>
        <pc:picChg chg="mod">
          <ac:chgData name="prerana.t5855@ltimindtree.com" userId="S::urn:spo:guest#prerana.t5855@ltimindtree.com::" providerId="AD" clId="Web-{74945676-99E1-F5FA-CBB0-82CE36C45B5D}" dt="2023-08-17T06:30:01.037" v="3" actId="1076"/>
          <ac:picMkLst>
            <pc:docMk/>
            <pc:sldMk cId="1543915668" sldId="2147474538"/>
            <ac:picMk id="17" creationId="{64AE857C-EE1A-4CA9-9165-747F0C1734A1}"/>
          </ac:picMkLst>
        </pc:picChg>
        <pc:picChg chg="mod">
          <ac:chgData name="prerana.t5855@ltimindtree.com" userId="S::urn:spo:guest#prerana.t5855@ltimindtree.com::" providerId="AD" clId="Web-{74945676-99E1-F5FA-CBB0-82CE36C45B5D}" dt="2023-08-17T06:30:03.194" v="4" actId="1076"/>
          <ac:picMkLst>
            <pc:docMk/>
            <pc:sldMk cId="1543915668" sldId="2147474538"/>
            <ac:picMk id="19" creationId="{7ED62CCA-629A-8195-9403-AC2C5E366557}"/>
          </ac:picMkLst>
        </pc:picChg>
        <pc:picChg chg="mod">
          <ac:chgData name="prerana.t5855@ltimindtree.com" userId="S::urn:spo:guest#prerana.t5855@ltimindtree.com::" providerId="AD" clId="Web-{74945676-99E1-F5FA-CBB0-82CE36C45B5D}" dt="2023-08-17T09:34:54.278" v="128" actId="1076"/>
          <ac:picMkLst>
            <pc:docMk/>
            <pc:sldMk cId="1543915668" sldId="2147474538"/>
            <ac:picMk id="44" creationId="{75C0324A-717F-7832-B2FE-7805B80586FD}"/>
          </ac:picMkLst>
        </pc:picChg>
      </pc:sldChg>
      <pc:sldChg chg="modSp">
        <pc:chgData name="prerana.t5855@ltimindtree.com" userId="S::urn:spo:guest#prerana.t5855@ltimindtree.com::" providerId="AD" clId="Web-{74945676-99E1-F5FA-CBB0-82CE36C45B5D}" dt="2023-08-17T09:49:22.366" v="163" actId="20577"/>
        <pc:sldMkLst>
          <pc:docMk/>
          <pc:sldMk cId="1595005462" sldId="2147474540"/>
        </pc:sldMkLst>
        <pc:spChg chg="mod">
          <ac:chgData name="prerana.t5855@ltimindtree.com" userId="S::urn:spo:guest#prerana.t5855@ltimindtree.com::" providerId="AD" clId="Web-{74945676-99E1-F5FA-CBB0-82CE36C45B5D}" dt="2023-08-17T09:49:22.366" v="163" actId="20577"/>
          <ac:spMkLst>
            <pc:docMk/>
            <pc:sldMk cId="1595005462" sldId="2147474540"/>
            <ac:spMk id="4" creationId="{7DD29191-0ABA-B2FF-35DD-7198BC53A2A0}"/>
          </ac:spMkLst>
        </pc:spChg>
        <pc:spChg chg="mod">
          <ac:chgData name="prerana.t5855@ltimindtree.com" userId="S::urn:spo:guest#prerana.t5855@ltimindtree.com::" providerId="AD" clId="Web-{74945676-99E1-F5FA-CBB0-82CE36C45B5D}" dt="2023-08-17T09:37:05.719" v="154" actId="20577"/>
          <ac:spMkLst>
            <pc:docMk/>
            <pc:sldMk cId="1595005462" sldId="2147474540"/>
            <ac:spMk id="6" creationId="{45762F63-5029-76BB-BA1D-43E446966A60}"/>
          </ac:spMkLst>
        </pc:spChg>
        <pc:graphicFrameChg chg="mod modGraphic">
          <ac:chgData name="prerana.t5855@ltimindtree.com" userId="S::urn:spo:guest#prerana.t5855@ltimindtree.com::" providerId="AD" clId="Web-{74945676-99E1-F5FA-CBB0-82CE36C45B5D}" dt="2023-08-17T09:48:59.115" v="158"/>
          <ac:graphicFrameMkLst>
            <pc:docMk/>
            <pc:sldMk cId="1595005462" sldId="2147474540"/>
            <ac:graphicFrameMk id="3" creationId="{B3F802C2-8789-0099-948F-56B9536566C7}"/>
          </ac:graphicFrameMkLst>
        </pc:graphicFrameChg>
      </pc:sldChg>
      <pc:sldChg chg="addSp modSp">
        <pc:chgData name="prerana.t5855@ltimindtree.com" userId="S::urn:spo:guest#prerana.t5855@ltimindtree.com::" providerId="AD" clId="Web-{74945676-99E1-F5FA-CBB0-82CE36C45B5D}" dt="2023-08-17T09:34:11.495" v="126"/>
        <pc:sldMkLst>
          <pc:docMk/>
          <pc:sldMk cId="3739110446" sldId="2147474541"/>
        </pc:sldMkLst>
        <pc:spChg chg="add ord">
          <ac:chgData name="prerana.t5855@ltimindtree.com" userId="S::urn:spo:guest#prerana.t5855@ltimindtree.com::" providerId="AD" clId="Web-{74945676-99E1-F5FA-CBB0-82CE36C45B5D}" dt="2023-08-17T09:28:47.720" v="121"/>
          <ac:spMkLst>
            <pc:docMk/>
            <pc:sldMk cId="3739110446" sldId="2147474541"/>
            <ac:spMk id="7" creationId="{E4A2E351-F18E-ECAD-7FD2-40768C3121C3}"/>
          </ac:spMkLst>
        </pc:spChg>
        <pc:spChg chg="mod">
          <ac:chgData name="prerana.t5855@ltimindtree.com" userId="S::urn:spo:guest#prerana.t5855@ltimindtree.com::" providerId="AD" clId="Web-{74945676-99E1-F5FA-CBB0-82CE36C45B5D}" dt="2023-08-17T09:34:11.495" v="126"/>
          <ac:spMkLst>
            <pc:docMk/>
            <pc:sldMk cId="3739110446" sldId="2147474541"/>
            <ac:spMk id="11" creationId="{27A251AF-5540-2E5A-AA3D-7692BAD62EF6}"/>
          </ac:spMkLst>
        </pc:spChg>
        <pc:spChg chg="mod">
          <ac:chgData name="prerana.t5855@ltimindtree.com" userId="S::urn:spo:guest#prerana.t5855@ltimindtree.com::" providerId="AD" clId="Web-{74945676-99E1-F5FA-CBB0-82CE36C45B5D}" dt="2023-08-17T09:33:05.103" v="124"/>
          <ac:spMkLst>
            <pc:docMk/>
            <pc:sldMk cId="3739110446" sldId="2147474541"/>
            <ac:spMk id="15" creationId="{D58844E7-462F-A8A5-A099-98603B0A0F1B}"/>
          </ac:spMkLst>
        </pc:spChg>
        <pc:spChg chg="mod">
          <ac:chgData name="prerana.t5855@ltimindtree.com" userId="S::urn:spo:guest#prerana.t5855@ltimindtree.com::" providerId="AD" clId="Web-{74945676-99E1-F5FA-CBB0-82CE36C45B5D}" dt="2023-08-17T09:33:57.245" v="125"/>
          <ac:spMkLst>
            <pc:docMk/>
            <pc:sldMk cId="3739110446" sldId="2147474541"/>
            <ac:spMk id="103" creationId="{8A8A5B97-94E5-BE61-359E-40993FBA3829}"/>
          </ac:spMkLst>
        </pc:spChg>
        <pc:picChg chg="mod">
          <ac:chgData name="prerana.t5855@ltimindtree.com" userId="S::urn:spo:guest#prerana.t5855@ltimindtree.com::" providerId="AD" clId="Web-{74945676-99E1-F5FA-CBB0-82CE36C45B5D}" dt="2023-08-17T07:19:46.580" v="78" actId="14100"/>
          <ac:picMkLst>
            <pc:docMk/>
            <pc:sldMk cId="3739110446" sldId="2147474541"/>
            <ac:picMk id="72" creationId="{3E22CDA3-FCFF-6279-C89F-9B12B88C8A03}"/>
          </ac:picMkLst>
        </pc:picChg>
      </pc:sldChg>
      <pc:sldChg chg="del">
        <pc:chgData name="prerana.t5855@ltimindtree.com" userId="S::urn:spo:guest#prerana.t5855@ltimindtree.com::" providerId="AD" clId="Web-{74945676-99E1-F5FA-CBB0-82CE36C45B5D}" dt="2023-08-17T09:17:51.982" v="119"/>
        <pc:sldMkLst>
          <pc:docMk/>
          <pc:sldMk cId="828396674" sldId="2147474543"/>
        </pc:sldMkLst>
      </pc:sldChg>
      <pc:sldChg chg="addSp delSp modSp new del mod setBg">
        <pc:chgData name="prerana.t5855@ltimindtree.com" userId="S::urn:spo:guest#prerana.t5855@ltimindtree.com::" providerId="AD" clId="Web-{74945676-99E1-F5FA-CBB0-82CE36C45B5D}" dt="2023-08-17T09:15:29.650" v="105"/>
        <pc:sldMkLst>
          <pc:docMk/>
          <pc:sldMk cId="1237015780" sldId="2147474544"/>
        </pc:sldMkLst>
        <pc:spChg chg="del">
          <ac:chgData name="prerana.t5855@ltimindtree.com" userId="S::urn:spo:guest#prerana.t5855@ltimindtree.com::" providerId="AD" clId="Web-{74945676-99E1-F5FA-CBB0-82CE36C45B5D}" dt="2023-08-17T07:28:16.908" v="83"/>
          <ac:spMkLst>
            <pc:docMk/>
            <pc:sldMk cId="1237015780" sldId="2147474544"/>
            <ac:spMk id="2" creationId="{97D7D3B9-6607-91B7-6ABD-CDB4D13D82E7}"/>
          </ac:spMkLst>
        </pc:spChg>
        <pc:spChg chg="del">
          <ac:chgData name="prerana.t5855@ltimindtree.com" userId="S::urn:spo:guest#prerana.t5855@ltimindtree.com::" providerId="AD" clId="Web-{74945676-99E1-F5FA-CBB0-82CE36C45B5D}" dt="2023-08-17T07:28:23.299" v="85"/>
          <ac:spMkLst>
            <pc:docMk/>
            <pc:sldMk cId="1237015780" sldId="2147474544"/>
            <ac:spMk id="3" creationId="{1B394F01-EF98-6838-CDDC-F59970BEABCA}"/>
          </ac:spMkLst>
        </pc:spChg>
        <pc:spChg chg="del">
          <ac:chgData name="prerana.t5855@ltimindtree.com" userId="S::urn:spo:guest#prerana.t5855@ltimindtree.com::" providerId="AD" clId="Web-{74945676-99E1-F5FA-CBB0-82CE36C45B5D}" dt="2023-08-17T07:28:20.549" v="84"/>
          <ac:spMkLst>
            <pc:docMk/>
            <pc:sldMk cId="1237015780" sldId="2147474544"/>
            <ac:spMk id="4" creationId="{54801301-12E0-A77C-D16A-71474833DDC3}"/>
          </ac:spMkLst>
        </pc:spChg>
        <pc:spChg chg="del">
          <ac:chgData name="prerana.t5855@ltimindtree.com" userId="S::urn:spo:guest#prerana.t5855@ltimindtree.com::" providerId="AD" clId="Web-{74945676-99E1-F5FA-CBB0-82CE36C45B5D}" dt="2023-08-17T07:28:26.315" v="86"/>
          <ac:spMkLst>
            <pc:docMk/>
            <pc:sldMk cId="1237015780" sldId="2147474544"/>
            <ac:spMk id="5" creationId="{3C7C7AC9-A2D6-30D3-FA4A-6A4E36276FA3}"/>
          </ac:spMkLst>
        </pc:spChg>
        <pc:spChg chg="add del">
          <ac:chgData name="prerana.t5855@ltimindtree.com" userId="S::urn:spo:guest#prerana.t5855@ltimindtree.com::" providerId="AD" clId="Web-{74945676-99E1-F5FA-CBB0-82CE36C45B5D}" dt="2023-08-17T08:42:26.833" v="91"/>
          <ac:spMkLst>
            <pc:docMk/>
            <pc:sldMk cId="1237015780" sldId="2147474544"/>
            <ac:spMk id="11" creationId="{F3060C83-F051-4F0E-ABAD-AA0DFC48B218}"/>
          </ac:spMkLst>
        </pc:spChg>
        <pc:spChg chg="add del">
          <ac:chgData name="prerana.t5855@ltimindtree.com" userId="S::urn:spo:guest#prerana.t5855@ltimindtree.com::" providerId="AD" clId="Web-{74945676-99E1-F5FA-CBB0-82CE36C45B5D}" dt="2023-08-17T08:42:26.833" v="91"/>
          <ac:spMkLst>
            <pc:docMk/>
            <pc:sldMk cId="1237015780" sldId="2147474544"/>
            <ac:spMk id="13" creationId="{83C98ABE-055B-441F-B07E-44F97F083C39}"/>
          </ac:spMkLst>
        </pc:spChg>
        <pc:spChg chg="add del">
          <ac:chgData name="prerana.t5855@ltimindtree.com" userId="S::urn:spo:guest#prerana.t5855@ltimindtree.com::" providerId="AD" clId="Web-{74945676-99E1-F5FA-CBB0-82CE36C45B5D}" dt="2023-08-17T08:42:26.833" v="91"/>
          <ac:spMkLst>
            <pc:docMk/>
            <pc:sldMk cId="1237015780" sldId="2147474544"/>
            <ac:spMk id="15" creationId="{29FDB030-9B49-4CED-8CCD-4D99382388AC}"/>
          </ac:spMkLst>
        </pc:spChg>
        <pc:spChg chg="add del">
          <ac:chgData name="prerana.t5855@ltimindtree.com" userId="S::urn:spo:guest#prerana.t5855@ltimindtree.com::" providerId="AD" clId="Web-{74945676-99E1-F5FA-CBB0-82CE36C45B5D}" dt="2023-08-17T08:42:26.833" v="91"/>
          <ac:spMkLst>
            <pc:docMk/>
            <pc:sldMk cId="1237015780" sldId="2147474544"/>
            <ac:spMk id="17" creationId="{3783CA14-24A1-485C-8B30-D6A5D87987AD}"/>
          </ac:spMkLst>
        </pc:spChg>
        <pc:spChg chg="add del">
          <ac:chgData name="prerana.t5855@ltimindtree.com" userId="S::urn:spo:guest#prerana.t5855@ltimindtree.com::" providerId="AD" clId="Web-{74945676-99E1-F5FA-CBB0-82CE36C45B5D}" dt="2023-08-17T08:42:26.833" v="91"/>
          <ac:spMkLst>
            <pc:docMk/>
            <pc:sldMk cId="1237015780" sldId="2147474544"/>
            <ac:spMk id="19" creationId="{9A97C86A-04D6-40F7-AE84-31AB43E6A846}"/>
          </ac:spMkLst>
        </pc:spChg>
        <pc:spChg chg="add del">
          <ac:chgData name="prerana.t5855@ltimindtree.com" userId="S::urn:spo:guest#prerana.t5855@ltimindtree.com::" providerId="AD" clId="Web-{74945676-99E1-F5FA-CBB0-82CE36C45B5D}" dt="2023-08-17T08:42:26.833" v="91"/>
          <ac:spMkLst>
            <pc:docMk/>
            <pc:sldMk cId="1237015780" sldId="2147474544"/>
            <ac:spMk id="21" creationId="{FF9F2414-84E8-453E-B1F3-389FDE8192D9}"/>
          </ac:spMkLst>
        </pc:spChg>
        <pc:spChg chg="add del">
          <ac:chgData name="prerana.t5855@ltimindtree.com" userId="S::urn:spo:guest#prerana.t5855@ltimindtree.com::" providerId="AD" clId="Web-{74945676-99E1-F5FA-CBB0-82CE36C45B5D}" dt="2023-08-17T08:42:26.833" v="91"/>
          <ac:spMkLst>
            <pc:docMk/>
            <pc:sldMk cId="1237015780" sldId="2147474544"/>
            <ac:spMk id="23" creationId="{3ECA69A1-7536-43AC-85EF-C7106179F5ED}"/>
          </ac:spMkLst>
        </pc:spChg>
        <pc:picChg chg="add del mod">
          <ac:chgData name="prerana.t5855@ltimindtree.com" userId="S::urn:spo:guest#prerana.t5855@ltimindtree.com::" providerId="AD" clId="Web-{74945676-99E1-F5FA-CBB0-82CE36C45B5D}" dt="2023-08-17T08:43:02.178" v="94"/>
          <ac:picMkLst>
            <pc:docMk/>
            <pc:sldMk cId="1237015780" sldId="2147474544"/>
            <ac:picMk id="2" creationId="{70003D37-61E5-BE44-1469-27569A11C610}"/>
          </ac:picMkLst>
        </pc:picChg>
        <pc:picChg chg="add mod">
          <ac:chgData name="prerana.t5855@ltimindtree.com" userId="S::urn:spo:guest#prerana.t5855@ltimindtree.com::" providerId="AD" clId="Web-{74945676-99E1-F5FA-CBB0-82CE36C45B5D}" dt="2023-08-17T09:14:23.695" v="103" actId="1076"/>
          <ac:picMkLst>
            <pc:docMk/>
            <pc:sldMk cId="1237015780" sldId="2147474544"/>
            <ac:picMk id="2" creationId="{7B3F4D06-285C-5210-807F-B5D9CEE36925}"/>
          </ac:picMkLst>
        </pc:picChg>
        <pc:picChg chg="add del mod">
          <ac:chgData name="prerana.t5855@ltimindtree.com" userId="S::urn:spo:guest#prerana.t5855@ltimindtree.com::" providerId="AD" clId="Web-{74945676-99E1-F5FA-CBB0-82CE36C45B5D}" dt="2023-08-17T08:42:32.193" v="92"/>
          <ac:picMkLst>
            <pc:docMk/>
            <pc:sldMk cId="1237015780" sldId="2147474544"/>
            <ac:picMk id="6" creationId="{12CA33CA-770E-9798-3762-78025581F859}"/>
          </ac:picMkLst>
        </pc:picChg>
      </pc:sldChg>
      <pc:sldChg chg="addSp delSp modSp add">
        <pc:chgData name="prerana.t5855@ltimindtree.com" userId="S::urn:spo:guest#prerana.t5855@ltimindtree.com::" providerId="AD" clId="Web-{74945676-99E1-F5FA-CBB0-82CE36C45B5D}" dt="2023-08-17T10:09:22.886" v="217" actId="20577"/>
        <pc:sldMkLst>
          <pc:docMk/>
          <pc:sldMk cId="428762916" sldId="2147474545"/>
        </pc:sldMkLst>
        <pc:spChg chg="mod">
          <ac:chgData name="prerana.t5855@ltimindtree.com" userId="S::urn:spo:guest#prerana.t5855@ltimindtree.com::" providerId="AD" clId="Web-{74945676-99E1-F5FA-CBB0-82CE36C45B5D}" dt="2023-08-17T10:05:43.848" v="189" actId="1076"/>
          <ac:spMkLst>
            <pc:docMk/>
            <pc:sldMk cId="428762916" sldId="2147474545"/>
            <ac:spMk id="16" creationId="{4BE76208-28AA-3B24-2D6B-E41A8EF4FE83}"/>
          </ac:spMkLst>
        </pc:spChg>
        <pc:spChg chg="mod">
          <ac:chgData name="prerana.t5855@ltimindtree.com" userId="S::urn:spo:guest#prerana.t5855@ltimindtree.com::" providerId="AD" clId="Web-{74945676-99E1-F5FA-CBB0-82CE36C45B5D}" dt="2023-08-17T09:16:48.840" v="114" actId="20577"/>
          <ac:spMkLst>
            <pc:docMk/>
            <pc:sldMk cId="428762916" sldId="2147474545"/>
            <ac:spMk id="17" creationId="{0AD4E917-ECEC-FE22-11EB-4243F395E1BB}"/>
          </ac:spMkLst>
        </pc:spChg>
        <pc:spChg chg="mod">
          <ac:chgData name="prerana.t5855@ltimindtree.com" userId="S::urn:spo:guest#prerana.t5855@ltimindtree.com::" providerId="AD" clId="Web-{74945676-99E1-F5FA-CBB0-82CE36C45B5D}" dt="2023-08-17T10:04:19.345" v="173" actId="20577"/>
          <ac:spMkLst>
            <pc:docMk/>
            <pc:sldMk cId="428762916" sldId="2147474545"/>
            <ac:spMk id="18" creationId="{606E5CBC-B7D5-8EF9-9B43-6BF30BC1AF62}"/>
          </ac:spMkLst>
        </pc:spChg>
        <pc:spChg chg="mod">
          <ac:chgData name="prerana.t5855@ltimindtree.com" userId="S::urn:spo:guest#prerana.t5855@ltimindtree.com::" providerId="AD" clId="Web-{74945676-99E1-F5FA-CBB0-82CE36C45B5D}" dt="2023-08-17T10:05:49.911" v="192" actId="1076"/>
          <ac:spMkLst>
            <pc:docMk/>
            <pc:sldMk cId="428762916" sldId="2147474545"/>
            <ac:spMk id="22" creationId="{8FF2CE1A-8BFD-EDC5-7B84-B31C8E56C8A1}"/>
          </ac:spMkLst>
        </pc:spChg>
        <pc:spChg chg="mod">
          <ac:chgData name="prerana.t5855@ltimindtree.com" userId="S::urn:spo:guest#prerana.t5855@ltimindtree.com::" providerId="AD" clId="Web-{74945676-99E1-F5FA-CBB0-82CE36C45B5D}" dt="2023-08-17T10:09:22.886" v="217" actId="20577"/>
          <ac:spMkLst>
            <pc:docMk/>
            <pc:sldMk cId="428762916" sldId="2147474545"/>
            <ac:spMk id="23" creationId="{DA06B8D5-5516-3416-0251-B87783A2A20F}"/>
          </ac:spMkLst>
        </pc:spChg>
        <pc:spChg chg="mod">
          <ac:chgData name="prerana.t5855@ltimindtree.com" userId="S::urn:spo:guest#prerana.t5855@ltimindtree.com::" providerId="AD" clId="Web-{74945676-99E1-F5FA-CBB0-82CE36C45B5D}" dt="2023-08-17T10:04:31.080" v="177" actId="20577"/>
          <ac:spMkLst>
            <pc:docMk/>
            <pc:sldMk cId="428762916" sldId="2147474545"/>
            <ac:spMk id="24" creationId="{59862CC3-0E12-A85A-4CF2-152CAFE2C263}"/>
          </ac:spMkLst>
        </pc:spChg>
        <pc:spChg chg="mod">
          <ac:chgData name="prerana.t5855@ltimindtree.com" userId="S::urn:spo:guest#prerana.t5855@ltimindtree.com::" providerId="AD" clId="Web-{74945676-99E1-F5FA-CBB0-82CE36C45B5D}" dt="2023-08-17T10:04:47.674" v="180" actId="1076"/>
          <ac:spMkLst>
            <pc:docMk/>
            <pc:sldMk cId="428762916" sldId="2147474545"/>
            <ac:spMk id="25" creationId="{A48AD71C-3B33-075A-51ED-2E0788CF6BE5}"/>
          </ac:spMkLst>
        </pc:spChg>
        <pc:spChg chg="mod">
          <ac:chgData name="prerana.t5855@ltimindtree.com" userId="S::urn:spo:guest#prerana.t5855@ltimindtree.com::" providerId="AD" clId="Web-{74945676-99E1-F5FA-CBB0-82CE36C45B5D}" dt="2023-08-17T10:06:23.615" v="195" actId="1076"/>
          <ac:spMkLst>
            <pc:docMk/>
            <pc:sldMk cId="428762916" sldId="2147474545"/>
            <ac:spMk id="33" creationId="{EB98E971-14C9-8F08-DF2A-6293530F7DB0}"/>
          </ac:spMkLst>
        </pc:spChg>
        <pc:spChg chg="del">
          <ac:chgData name="prerana.t5855@ltimindtree.com" userId="S::urn:spo:guest#prerana.t5855@ltimindtree.com::" providerId="AD" clId="Web-{74945676-99E1-F5FA-CBB0-82CE36C45B5D}" dt="2023-08-17T10:06:47.147" v="199"/>
          <ac:spMkLst>
            <pc:docMk/>
            <pc:sldMk cId="428762916" sldId="2147474545"/>
            <ac:spMk id="36" creationId="{AE0DD9DF-226C-A319-D6B1-EFE7EFC4AC26}"/>
          </ac:spMkLst>
        </pc:spChg>
        <pc:grpChg chg="mod">
          <ac:chgData name="prerana.t5855@ltimindtree.com" userId="S::urn:spo:guest#prerana.t5855@ltimindtree.com::" providerId="AD" clId="Web-{74945676-99E1-F5FA-CBB0-82CE36C45B5D}" dt="2023-08-17T09:53:16.748" v="164" actId="1076"/>
          <ac:grpSpMkLst>
            <pc:docMk/>
            <pc:sldMk cId="428762916" sldId="2147474545"/>
            <ac:grpSpMk id="5" creationId="{01A9B0D4-A327-AEA3-236B-8E099D6E974F}"/>
          </ac:grpSpMkLst>
        </pc:grpChg>
        <pc:picChg chg="add mod">
          <ac:chgData name="prerana.t5855@ltimindtree.com" userId="S::urn:spo:guest#prerana.t5855@ltimindtree.com::" providerId="AD" clId="Web-{74945676-99E1-F5FA-CBB0-82CE36C45B5D}" dt="2023-08-17T09:17:48.185" v="118" actId="1076"/>
          <ac:picMkLst>
            <pc:docMk/>
            <pc:sldMk cId="428762916" sldId="2147474545"/>
            <ac:picMk id="9" creationId="{89485CD3-E7BA-42AF-F126-2EAE69E6C75A}"/>
          </ac:picMkLst>
        </pc:picChg>
        <pc:picChg chg="mod">
          <ac:chgData name="prerana.t5855@ltimindtree.com" userId="S::urn:spo:guest#prerana.t5855@ltimindtree.com::" providerId="AD" clId="Web-{74945676-99E1-F5FA-CBB0-82CE36C45B5D}" dt="2023-08-17T09:55:15.782" v="169" actId="14100"/>
          <ac:picMkLst>
            <pc:docMk/>
            <pc:sldMk cId="428762916" sldId="2147474545"/>
            <ac:picMk id="1028" creationId="{00A80EE3-E517-C894-3A84-CD287B14C5DF}"/>
          </ac:picMkLst>
        </pc:picChg>
        <pc:picChg chg="mod">
          <ac:chgData name="prerana.t5855@ltimindtree.com" userId="S::urn:spo:guest#prerana.t5855@ltimindtree.com::" providerId="AD" clId="Web-{74945676-99E1-F5FA-CBB0-82CE36C45B5D}" dt="2023-08-17T09:54:59.376" v="166" actId="1076"/>
          <ac:picMkLst>
            <pc:docMk/>
            <pc:sldMk cId="428762916" sldId="2147474545"/>
            <ac:picMk id="1036" creationId="{B386A9C0-137F-9E63-8452-CDEA2C5E2D86}"/>
          </ac:picMkLst>
        </pc:picChg>
        <pc:picChg chg="add del mod">
          <ac:chgData name="prerana.t5855@ltimindtree.com" userId="S::urn:spo:guest#prerana.t5855@ltimindtree.com::" providerId="AD" clId="Web-{74945676-99E1-F5FA-CBB0-82CE36C45B5D}" dt="2023-08-17T10:06:32.662" v="197"/>
          <ac:picMkLst>
            <pc:docMk/>
            <pc:sldMk cId="428762916" sldId="2147474545"/>
            <ac:picMk id="1044" creationId="{3851A66D-2B07-A050-4AEF-C2E4B5944E76}"/>
          </ac:picMkLst>
        </pc:picChg>
        <pc:picChg chg="mod">
          <ac:chgData name="prerana.t5855@ltimindtree.com" userId="S::urn:spo:guest#prerana.t5855@ltimindtree.com::" providerId="AD" clId="Web-{74945676-99E1-F5FA-CBB0-82CE36C45B5D}" dt="2023-08-17T10:06:37.693" v="198" actId="1076"/>
          <ac:picMkLst>
            <pc:docMk/>
            <pc:sldMk cId="428762916" sldId="2147474545"/>
            <ac:picMk id="1054" creationId="{9C288B76-0602-7A74-2A4C-6689121EFBC5}"/>
          </ac:picMkLst>
        </pc:picChg>
        <pc:cxnChg chg="del">
          <ac:chgData name="prerana.t5855@ltimindtree.com" userId="S::urn:spo:guest#prerana.t5855@ltimindtree.com::" providerId="AD" clId="Web-{74945676-99E1-F5FA-CBB0-82CE36C45B5D}" dt="2023-08-17T10:04:22.892" v="174"/>
          <ac:cxnSpMkLst>
            <pc:docMk/>
            <pc:sldMk cId="428762916" sldId="2147474545"/>
            <ac:cxnSpMk id="21" creationId="{E6DAD533-6496-1FEE-CBDB-D922DB0AB505}"/>
          </ac:cxnSpMkLst>
        </pc:cxnChg>
        <pc:cxnChg chg="add del">
          <ac:chgData name="prerana.t5855@ltimindtree.com" userId="S::urn:spo:guest#prerana.t5855@ltimindtree.com::" providerId="AD" clId="Web-{74945676-99E1-F5FA-CBB0-82CE36C45B5D}" dt="2023-08-17T10:04:39.674" v="179"/>
          <ac:cxnSpMkLst>
            <pc:docMk/>
            <pc:sldMk cId="428762916" sldId="2147474545"/>
            <ac:cxnSpMk id="26" creationId="{9B6D8F4A-1DB7-7384-36B2-6DF20803496A}"/>
          </ac:cxnSpMkLst>
        </pc:cxnChg>
      </pc:sldChg>
      <pc:sldMasterChg chg="add addSldLayout">
        <pc:chgData name="prerana.t5855@ltimindtree.com" userId="S::urn:spo:guest#prerana.t5855@ltimindtree.com::" providerId="AD" clId="Web-{74945676-99E1-F5FA-CBB0-82CE36C45B5D}" dt="2023-08-17T09:15:22.478" v="104"/>
        <pc:sldMasterMkLst>
          <pc:docMk/>
          <pc:sldMasterMk cId="219268161" sldId="2147483648"/>
        </pc:sldMasterMkLst>
        <pc:sldLayoutChg chg="add">
          <pc:chgData name="prerana.t5855@ltimindtree.com" userId="S::urn:spo:guest#prerana.t5855@ltimindtree.com::" providerId="AD" clId="Web-{74945676-99E1-F5FA-CBB0-82CE36C45B5D}" dt="2023-08-17T09:15:22.478" v="104"/>
          <pc:sldLayoutMkLst>
            <pc:docMk/>
            <pc:sldMasterMk cId="219268161" sldId="2147483648"/>
            <pc:sldLayoutMk cId="3320124812" sldId="2147483649"/>
          </pc:sldLayoutMkLst>
        </pc:sldLayoutChg>
        <pc:sldLayoutChg chg="add">
          <pc:chgData name="prerana.t5855@ltimindtree.com" userId="S::urn:spo:guest#prerana.t5855@ltimindtree.com::" providerId="AD" clId="Web-{74945676-99E1-F5FA-CBB0-82CE36C45B5D}" dt="2023-08-17T09:15:22.478" v="104"/>
          <pc:sldLayoutMkLst>
            <pc:docMk/>
            <pc:sldMasterMk cId="219268161" sldId="2147483648"/>
            <pc:sldLayoutMk cId="2867122103" sldId="2147483650"/>
          </pc:sldLayoutMkLst>
        </pc:sldLayoutChg>
        <pc:sldLayoutChg chg="add">
          <pc:chgData name="prerana.t5855@ltimindtree.com" userId="S::urn:spo:guest#prerana.t5855@ltimindtree.com::" providerId="AD" clId="Web-{74945676-99E1-F5FA-CBB0-82CE36C45B5D}" dt="2023-08-17T09:15:22.478" v="104"/>
          <pc:sldLayoutMkLst>
            <pc:docMk/>
            <pc:sldMasterMk cId="219268161" sldId="2147483648"/>
            <pc:sldLayoutMk cId="3981550421" sldId="2147483651"/>
          </pc:sldLayoutMkLst>
        </pc:sldLayoutChg>
        <pc:sldLayoutChg chg="add">
          <pc:chgData name="prerana.t5855@ltimindtree.com" userId="S::urn:spo:guest#prerana.t5855@ltimindtree.com::" providerId="AD" clId="Web-{74945676-99E1-F5FA-CBB0-82CE36C45B5D}" dt="2023-08-17T09:15:22.478" v="104"/>
          <pc:sldLayoutMkLst>
            <pc:docMk/>
            <pc:sldMasterMk cId="219268161" sldId="2147483648"/>
            <pc:sldLayoutMk cId="1869133799" sldId="2147483652"/>
          </pc:sldLayoutMkLst>
        </pc:sldLayoutChg>
        <pc:sldLayoutChg chg="add">
          <pc:chgData name="prerana.t5855@ltimindtree.com" userId="S::urn:spo:guest#prerana.t5855@ltimindtree.com::" providerId="AD" clId="Web-{74945676-99E1-F5FA-CBB0-82CE36C45B5D}" dt="2023-08-17T09:15:22.478" v="104"/>
          <pc:sldLayoutMkLst>
            <pc:docMk/>
            <pc:sldMasterMk cId="219268161" sldId="2147483648"/>
            <pc:sldLayoutMk cId="3966068099" sldId="2147483653"/>
          </pc:sldLayoutMkLst>
        </pc:sldLayoutChg>
        <pc:sldLayoutChg chg="add">
          <pc:chgData name="prerana.t5855@ltimindtree.com" userId="S::urn:spo:guest#prerana.t5855@ltimindtree.com::" providerId="AD" clId="Web-{74945676-99E1-F5FA-CBB0-82CE36C45B5D}" dt="2023-08-17T09:15:22.478" v="104"/>
          <pc:sldLayoutMkLst>
            <pc:docMk/>
            <pc:sldMasterMk cId="219268161" sldId="2147483648"/>
            <pc:sldLayoutMk cId="2266106467" sldId="2147483654"/>
          </pc:sldLayoutMkLst>
        </pc:sldLayoutChg>
        <pc:sldLayoutChg chg="add">
          <pc:chgData name="prerana.t5855@ltimindtree.com" userId="S::urn:spo:guest#prerana.t5855@ltimindtree.com::" providerId="AD" clId="Web-{74945676-99E1-F5FA-CBB0-82CE36C45B5D}" dt="2023-08-17T09:15:22.478" v="104"/>
          <pc:sldLayoutMkLst>
            <pc:docMk/>
            <pc:sldMasterMk cId="219268161" sldId="2147483648"/>
            <pc:sldLayoutMk cId="2029488499" sldId="2147483655"/>
          </pc:sldLayoutMkLst>
        </pc:sldLayoutChg>
        <pc:sldLayoutChg chg="add">
          <pc:chgData name="prerana.t5855@ltimindtree.com" userId="S::urn:spo:guest#prerana.t5855@ltimindtree.com::" providerId="AD" clId="Web-{74945676-99E1-F5FA-CBB0-82CE36C45B5D}" dt="2023-08-17T09:15:22.478" v="104"/>
          <pc:sldLayoutMkLst>
            <pc:docMk/>
            <pc:sldMasterMk cId="219268161" sldId="2147483648"/>
            <pc:sldLayoutMk cId="575805928" sldId="2147483656"/>
          </pc:sldLayoutMkLst>
        </pc:sldLayoutChg>
        <pc:sldLayoutChg chg="add">
          <pc:chgData name="prerana.t5855@ltimindtree.com" userId="S::urn:spo:guest#prerana.t5855@ltimindtree.com::" providerId="AD" clId="Web-{74945676-99E1-F5FA-CBB0-82CE36C45B5D}" dt="2023-08-17T09:15:22.478" v="104"/>
          <pc:sldLayoutMkLst>
            <pc:docMk/>
            <pc:sldMasterMk cId="219268161" sldId="2147483648"/>
            <pc:sldLayoutMk cId="1562083788" sldId="2147483657"/>
          </pc:sldLayoutMkLst>
        </pc:sldLayoutChg>
        <pc:sldLayoutChg chg="add">
          <pc:chgData name="prerana.t5855@ltimindtree.com" userId="S::urn:spo:guest#prerana.t5855@ltimindtree.com::" providerId="AD" clId="Web-{74945676-99E1-F5FA-CBB0-82CE36C45B5D}" dt="2023-08-17T09:15:22.478" v="104"/>
          <pc:sldLayoutMkLst>
            <pc:docMk/>
            <pc:sldMasterMk cId="219268161" sldId="2147483648"/>
            <pc:sldLayoutMk cId="1498573030" sldId="2147483658"/>
          </pc:sldLayoutMkLst>
        </pc:sldLayoutChg>
        <pc:sldLayoutChg chg="add">
          <pc:chgData name="prerana.t5855@ltimindtree.com" userId="S::urn:spo:guest#prerana.t5855@ltimindtree.com::" providerId="AD" clId="Web-{74945676-99E1-F5FA-CBB0-82CE36C45B5D}" dt="2023-08-17T09:15:22.478" v="104"/>
          <pc:sldLayoutMkLst>
            <pc:docMk/>
            <pc:sldMasterMk cId="219268161" sldId="2147483648"/>
            <pc:sldLayoutMk cId="1940272346" sldId="2147483659"/>
          </pc:sldLayoutMkLst>
        </pc:sldLayoutChg>
      </pc:sldMasterChg>
    </pc:docChg>
  </pc:docChgLst>
  <pc:docChgLst>
    <pc:chgData name="prerana.t5855@ltimindtree.com" userId="S::urn:spo:guest#prerana.t5855@ltimindtree.com::" providerId="AD" clId="Web-{9B9CEF00-99B3-D4F6-5597-AC7F639A5FDE}"/>
    <pc:docChg chg="modSld">
      <pc:chgData name="prerana.t5855@ltimindtree.com" userId="S::urn:spo:guest#prerana.t5855@ltimindtree.com::" providerId="AD" clId="Web-{9B9CEF00-99B3-D4F6-5597-AC7F639A5FDE}" dt="2023-08-16T07:26:01.175" v="367" actId="20577"/>
      <pc:docMkLst>
        <pc:docMk/>
      </pc:docMkLst>
      <pc:sldChg chg="addSp delSp modSp">
        <pc:chgData name="prerana.t5855@ltimindtree.com" userId="S::urn:spo:guest#prerana.t5855@ltimindtree.com::" providerId="AD" clId="Web-{9B9CEF00-99B3-D4F6-5597-AC7F639A5FDE}" dt="2023-08-16T07:26:01.175" v="367" actId="20577"/>
        <pc:sldMkLst>
          <pc:docMk/>
          <pc:sldMk cId="1543915668" sldId="2147474538"/>
        </pc:sldMkLst>
        <pc:spChg chg="del">
          <ac:chgData name="prerana.t5855@ltimindtree.com" userId="S::urn:spo:guest#prerana.t5855@ltimindtree.com::" providerId="AD" clId="Web-{9B9CEF00-99B3-D4F6-5597-AC7F639A5FDE}" dt="2023-08-16T06:57:20.359" v="84"/>
          <ac:spMkLst>
            <pc:docMk/>
            <pc:sldMk cId="1543915668" sldId="2147474538"/>
            <ac:spMk id="3" creationId="{5B38A40C-FDB6-481A-83F6-5B5487D482D6}"/>
          </ac:spMkLst>
        </pc:spChg>
        <pc:spChg chg="add mod">
          <ac:chgData name="prerana.t5855@ltimindtree.com" userId="S::urn:spo:guest#prerana.t5855@ltimindtree.com::" providerId="AD" clId="Web-{9B9CEF00-99B3-D4F6-5597-AC7F639A5FDE}" dt="2023-08-16T07:24:55.314" v="355" actId="20577"/>
          <ac:spMkLst>
            <pc:docMk/>
            <pc:sldMk cId="1543915668" sldId="2147474538"/>
            <ac:spMk id="23" creationId="{FD64F4FD-B962-70DF-0B86-7AD446165606}"/>
          </ac:spMkLst>
        </pc:spChg>
        <pc:spChg chg="add mod">
          <ac:chgData name="prerana.t5855@ltimindtree.com" userId="S::urn:spo:guest#prerana.t5855@ltimindtree.com::" providerId="AD" clId="Web-{9B9CEF00-99B3-D4F6-5597-AC7F639A5FDE}" dt="2023-08-16T07:25:10.971" v="357" actId="20577"/>
          <ac:spMkLst>
            <pc:docMk/>
            <pc:sldMk cId="1543915668" sldId="2147474538"/>
            <ac:spMk id="24" creationId="{5C38F4CF-7650-6FE6-3362-8BF7F957D57D}"/>
          </ac:spMkLst>
        </pc:spChg>
        <pc:spChg chg="add mod">
          <ac:chgData name="prerana.t5855@ltimindtree.com" userId="S::urn:spo:guest#prerana.t5855@ltimindtree.com::" providerId="AD" clId="Web-{9B9CEF00-99B3-D4F6-5597-AC7F639A5FDE}" dt="2023-08-16T07:26:01.175" v="367" actId="20577"/>
          <ac:spMkLst>
            <pc:docMk/>
            <pc:sldMk cId="1543915668" sldId="2147474538"/>
            <ac:spMk id="25" creationId="{E71F8288-0F36-D935-849D-2740E7F1A628}"/>
          </ac:spMkLst>
        </pc:spChg>
        <pc:spChg chg="add mod">
          <ac:chgData name="prerana.t5855@ltimindtree.com" userId="S::urn:spo:guest#prerana.t5855@ltimindtree.com::" providerId="AD" clId="Web-{9B9CEF00-99B3-D4F6-5597-AC7F639A5FDE}" dt="2023-08-16T07:24:09.578" v="352" actId="1076"/>
          <ac:spMkLst>
            <pc:docMk/>
            <pc:sldMk cId="1543915668" sldId="2147474538"/>
            <ac:spMk id="26" creationId="{A9E7F8B4-3F1F-059A-681D-FDCC53490CEB}"/>
          </ac:spMkLst>
        </pc:spChg>
        <pc:spChg chg="add mod">
          <ac:chgData name="prerana.t5855@ltimindtree.com" userId="S::urn:spo:guest#prerana.t5855@ltimindtree.com::" providerId="AD" clId="Web-{9B9CEF00-99B3-D4F6-5597-AC7F639A5FDE}" dt="2023-08-16T07:13:57.029" v="263" actId="1076"/>
          <ac:spMkLst>
            <pc:docMk/>
            <pc:sldMk cId="1543915668" sldId="2147474538"/>
            <ac:spMk id="27" creationId="{71C5B298-D551-0736-B46B-59DF1971076A}"/>
          </ac:spMkLst>
        </pc:spChg>
        <pc:spChg chg="add mod">
          <ac:chgData name="prerana.t5855@ltimindtree.com" userId="S::urn:spo:guest#prerana.t5855@ltimindtree.com::" providerId="AD" clId="Web-{9B9CEF00-99B3-D4F6-5597-AC7F639A5FDE}" dt="2023-08-16T07:11:41.806" v="252" actId="20577"/>
          <ac:spMkLst>
            <pc:docMk/>
            <pc:sldMk cId="1543915668" sldId="2147474538"/>
            <ac:spMk id="28" creationId="{5C4256FF-F836-AA52-4287-A765B50F1343}"/>
          </ac:spMkLst>
        </pc:spChg>
        <pc:spChg chg="add mod">
          <ac:chgData name="prerana.t5855@ltimindtree.com" userId="S::urn:spo:guest#prerana.t5855@ltimindtree.com::" providerId="AD" clId="Web-{9B9CEF00-99B3-D4F6-5597-AC7F639A5FDE}" dt="2023-08-16T07:22:33.154" v="346" actId="1076"/>
          <ac:spMkLst>
            <pc:docMk/>
            <pc:sldMk cId="1543915668" sldId="2147474538"/>
            <ac:spMk id="29" creationId="{FF6D13DF-6DFF-9FC8-46F9-7C45CD5DF1B1}"/>
          </ac:spMkLst>
        </pc:spChg>
        <pc:spChg chg="add mod">
          <ac:chgData name="prerana.t5855@ltimindtree.com" userId="S::urn:spo:guest#prerana.t5855@ltimindtree.com::" providerId="AD" clId="Web-{9B9CEF00-99B3-D4F6-5597-AC7F639A5FDE}" dt="2023-08-16T07:22:08.809" v="344" actId="1076"/>
          <ac:spMkLst>
            <pc:docMk/>
            <pc:sldMk cId="1543915668" sldId="2147474538"/>
            <ac:spMk id="32" creationId="{2323D978-D9E2-5B63-EF16-018461355240}"/>
          </ac:spMkLst>
        </pc:spChg>
        <pc:spChg chg="add mod">
          <ac:chgData name="prerana.t5855@ltimindtree.com" userId="S::urn:spo:guest#prerana.t5855@ltimindtree.com::" providerId="AD" clId="Web-{9B9CEF00-99B3-D4F6-5597-AC7F639A5FDE}" dt="2023-08-16T07:22:12.309" v="345" actId="1076"/>
          <ac:spMkLst>
            <pc:docMk/>
            <pc:sldMk cId="1543915668" sldId="2147474538"/>
            <ac:spMk id="33" creationId="{BE4B351A-52C8-07AD-D3A7-93C18C730C6F}"/>
          </ac:spMkLst>
        </pc:spChg>
        <pc:picChg chg="add del mod">
          <ac:chgData name="prerana.t5855@ltimindtree.com" userId="S::urn:spo:guest#prerana.t5855@ltimindtree.com::" providerId="AD" clId="Web-{9B9CEF00-99B3-D4F6-5597-AC7F639A5FDE}" dt="2023-08-16T06:57:32.594" v="88"/>
          <ac:picMkLst>
            <pc:docMk/>
            <pc:sldMk cId="1543915668" sldId="2147474538"/>
            <ac:picMk id="4" creationId="{FC0F5F66-229A-FF49-F1B3-5ED71ACD75F3}"/>
          </ac:picMkLst>
        </pc:picChg>
        <pc:picChg chg="add mod">
          <ac:chgData name="prerana.t5855@ltimindtree.com" userId="S::urn:spo:guest#prerana.t5855@ltimindtree.com::" providerId="AD" clId="Web-{9B9CEF00-99B3-D4F6-5597-AC7F639A5FDE}" dt="2023-08-16T07:03:21.542" v="146" actId="1076"/>
          <ac:picMkLst>
            <pc:docMk/>
            <pc:sldMk cId="1543915668" sldId="2147474538"/>
            <ac:picMk id="5" creationId="{EDB93EDA-D372-DEE7-2C54-C0A366D674F9}"/>
          </ac:picMkLst>
        </pc:picChg>
        <pc:picChg chg="add del mod">
          <ac:chgData name="prerana.t5855@ltimindtree.com" userId="S::urn:spo:guest#prerana.t5855@ltimindtree.com::" providerId="AD" clId="Web-{9B9CEF00-99B3-D4F6-5597-AC7F639A5FDE}" dt="2023-08-16T06:58:17.658" v="93"/>
          <ac:picMkLst>
            <pc:docMk/>
            <pc:sldMk cId="1543915668" sldId="2147474538"/>
            <ac:picMk id="6" creationId="{DF02B6D2-6FB2-EC66-1A63-CCDCEEC88BFC}"/>
          </ac:picMkLst>
        </pc:picChg>
        <pc:picChg chg="add del mod">
          <ac:chgData name="prerana.t5855@ltimindtree.com" userId="S::urn:spo:guest#prerana.t5855@ltimindtree.com::" providerId="AD" clId="Web-{9B9CEF00-99B3-D4F6-5597-AC7F639A5FDE}" dt="2023-08-16T07:02:39.697" v="137"/>
          <ac:picMkLst>
            <pc:docMk/>
            <pc:sldMk cId="1543915668" sldId="2147474538"/>
            <ac:picMk id="7" creationId="{51FB63A9-78C4-1264-1060-677B528CB145}"/>
          </ac:picMkLst>
        </pc:picChg>
        <pc:picChg chg="add mod">
          <ac:chgData name="prerana.t5855@ltimindtree.com" userId="S::urn:spo:guest#prerana.t5855@ltimindtree.com::" providerId="AD" clId="Web-{9B9CEF00-99B3-D4F6-5597-AC7F639A5FDE}" dt="2023-08-16T07:23:39.468" v="347" actId="1076"/>
          <ac:picMkLst>
            <pc:docMk/>
            <pc:sldMk cId="1543915668" sldId="2147474538"/>
            <ac:picMk id="8" creationId="{6FAE72E4-D610-6860-A627-A923DF7769DC}"/>
          </ac:picMkLst>
        </pc:picChg>
        <pc:picChg chg="add mod">
          <ac:chgData name="prerana.t5855@ltimindtree.com" userId="S::urn:spo:guest#prerana.t5855@ltimindtree.com::" providerId="AD" clId="Web-{9B9CEF00-99B3-D4F6-5597-AC7F639A5FDE}" dt="2023-08-16T07:23:44.453" v="348" actId="1076"/>
          <ac:picMkLst>
            <pc:docMk/>
            <pc:sldMk cId="1543915668" sldId="2147474538"/>
            <ac:picMk id="9" creationId="{E75DCC87-7304-FE02-2189-CB215BBE4078}"/>
          </ac:picMkLst>
        </pc:picChg>
        <pc:picChg chg="add del mod">
          <ac:chgData name="prerana.t5855@ltimindtree.com" userId="S::urn:spo:guest#prerana.t5855@ltimindtree.com::" providerId="AD" clId="Web-{9B9CEF00-99B3-D4F6-5597-AC7F639A5FDE}" dt="2023-08-16T07:03:40.136" v="151"/>
          <ac:picMkLst>
            <pc:docMk/>
            <pc:sldMk cId="1543915668" sldId="2147474538"/>
            <ac:picMk id="10" creationId="{2D296FEE-DA66-AE22-A45E-D930AFE5BF59}"/>
          </ac:picMkLst>
        </pc:picChg>
        <pc:picChg chg="add mod">
          <ac:chgData name="prerana.t5855@ltimindtree.com" userId="S::urn:spo:guest#prerana.t5855@ltimindtree.com::" providerId="AD" clId="Web-{9B9CEF00-99B3-D4F6-5597-AC7F639A5FDE}" dt="2023-08-16T07:24:02.828" v="351" actId="1076"/>
          <ac:picMkLst>
            <pc:docMk/>
            <pc:sldMk cId="1543915668" sldId="2147474538"/>
            <ac:picMk id="11" creationId="{9CCB7821-27A0-0CF3-3CB9-1EE421527F61}"/>
          </ac:picMkLst>
        </pc:picChg>
        <pc:picChg chg="add mod">
          <ac:chgData name="prerana.t5855@ltimindtree.com" userId="S::urn:spo:guest#prerana.t5855@ltimindtree.com::" providerId="AD" clId="Web-{9B9CEF00-99B3-D4F6-5597-AC7F639A5FDE}" dt="2023-08-16T07:23:55.140" v="350" actId="1076"/>
          <ac:picMkLst>
            <pc:docMk/>
            <pc:sldMk cId="1543915668" sldId="2147474538"/>
            <ac:picMk id="12" creationId="{E08132F4-E074-E7A7-8FDF-745CC58BA5A0}"/>
          </ac:picMkLst>
        </pc:picChg>
        <pc:picChg chg="add del mod">
          <ac:chgData name="prerana.t5855@ltimindtree.com" userId="S::urn:spo:guest#prerana.t5855@ltimindtree.com::" providerId="AD" clId="Web-{9B9CEF00-99B3-D4F6-5597-AC7F639A5FDE}" dt="2023-08-16T07:04:33.075" v="163"/>
          <ac:picMkLst>
            <pc:docMk/>
            <pc:sldMk cId="1543915668" sldId="2147474538"/>
            <ac:picMk id="13" creationId="{62379D28-194E-782E-7885-E6C7FC65D18B}"/>
          </ac:picMkLst>
        </pc:picChg>
        <pc:picChg chg="add del mod">
          <ac:chgData name="prerana.t5855@ltimindtree.com" userId="S::urn:spo:guest#prerana.t5855@ltimindtree.com::" providerId="AD" clId="Web-{9B9CEF00-99B3-D4F6-5597-AC7F639A5FDE}" dt="2023-08-16T07:05:25.998" v="176"/>
          <ac:picMkLst>
            <pc:docMk/>
            <pc:sldMk cId="1543915668" sldId="2147474538"/>
            <ac:picMk id="14" creationId="{40285032-B7F5-F9C7-27CD-52084F229FD0}"/>
          </ac:picMkLst>
        </pc:picChg>
        <pc:picChg chg="add del mod">
          <ac:chgData name="prerana.t5855@ltimindtree.com" userId="S::urn:spo:guest#prerana.t5855@ltimindtree.com::" providerId="AD" clId="Web-{9B9CEF00-99B3-D4F6-5597-AC7F639A5FDE}" dt="2023-08-16T07:10:01.460" v="226"/>
          <ac:picMkLst>
            <pc:docMk/>
            <pc:sldMk cId="1543915668" sldId="2147474538"/>
            <ac:picMk id="15" creationId="{C3E633E5-9598-CCFF-F3CA-A16786BC6EE2}"/>
          </ac:picMkLst>
        </pc:picChg>
        <pc:picChg chg="add mod">
          <ac:chgData name="prerana.t5855@ltimindtree.com" userId="S::urn:spo:guest#prerana.t5855@ltimindtree.com::" providerId="AD" clId="Web-{9B9CEF00-99B3-D4F6-5597-AC7F639A5FDE}" dt="2023-08-16T07:11:24.149" v="246" actId="1076"/>
          <ac:picMkLst>
            <pc:docMk/>
            <pc:sldMk cId="1543915668" sldId="2147474538"/>
            <ac:picMk id="16" creationId="{8775C866-1B32-3A77-9383-107934575800}"/>
          </ac:picMkLst>
        </pc:picChg>
        <pc:picChg chg="add del mod">
          <ac:chgData name="prerana.t5855@ltimindtree.com" userId="S::urn:spo:guest#prerana.t5855@ltimindtree.com::" providerId="AD" clId="Web-{9B9CEF00-99B3-D4F6-5597-AC7F639A5FDE}" dt="2023-08-16T07:10:30.039" v="236"/>
          <ac:picMkLst>
            <pc:docMk/>
            <pc:sldMk cId="1543915668" sldId="2147474538"/>
            <ac:picMk id="17" creationId="{425F6F2F-915F-412B-CE31-A3D75848591D}"/>
          </ac:picMkLst>
        </pc:picChg>
        <pc:picChg chg="add mod">
          <ac:chgData name="prerana.t5855@ltimindtree.com" userId="S::urn:spo:guest#prerana.t5855@ltimindtree.com::" providerId="AD" clId="Web-{9B9CEF00-99B3-D4F6-5597-AC7F639A5FDE}" dt="2023-08-16T07:24:38.485" v="354" actId="1076"/>
          <ac:picMkLst>
            <pc:docMk/>
            <pc:sldMk cId="1543915668" sldId="2147474538"/>
            <ac:picMk id="18" creationId="{EBE96618-73F2-E34A-0C5D-79B02A303865}"/>
          </ac:picMkLst>
        </pc:picChg>
        <pc:picChg chg="add del mod">
          <ac:chgData name="prerana.t5855@ltimindtree.com" userId="S::urn:spo:guest#prerana.t5855@ltimindtree.com::" providerId="AD" clId="Web-{9B9CEF00-99B3-D4F6-5597-AC7F639A5FDE}" dt="2023-08-16T07:01:34.179" v="130"/>
          <ac:picMkLst>
            <pc:docMk/>
            <pc:sldMk cId="1543915668" sldId="2147474538"/>
            <ac:picMk id="19" creationId="{85B27579-3CCE-92D2-868E-21FDD7B894B2}"/>
          </ac:picMkLst>
        </pc:picChg>
        <pc:picChg chg="add del mod">
          <ac:chgData name="prerana.t5855@ltimindtree.com" userId="S::urn:spo:guest#prerana.t5855@ltimindtree.com::" providerId="AD" clId="Web-{9B9CEF00-99B3-D4F6-5597-AC7F639A5FDE}" dt="2023-08-16T07:01:36.289" v="131"/>
          <ac:picMkLst>
            <pc:docMk/>
            <pc:sldMk cId="1543915668" sldId="2147474538"/>
            <ac:picMk id="20" creationId="{6206270A-CAE4-B719-4945-6E86C08C54DC}"/>
          </ac:picMkLst>
        </pc:picChg>
        <pc:picChg chg="add mod">
          <ac:chgData name="prerana.t5855@ltimindtree.com" userId="S::urn:spo:guest#prerana.t5855@ltimindtree.com::" providerId="AD" clId="Web-{9B9CEF00-99B3-D4F6-5597-AC7F639A5FDE}" dt="2023-08-16T07:13:51.091" v="262" actId="1076"/>
          <ac:picMkLst>
            <pc:docMk/>
            <pc:sldMk cId="1543915668" sldId="2147474538"/>
            <ac:picMk id="21" creationId="{48C2AD8A-5722-2D56-B6D2-FC2A5E429F30}"/>
          </ac:picMkLst>
        </pc:picChg>
        <pc:picChg chg="add del mod">
          <ac:chgData name="prerana.t5855@ltimindtree.com" userId="S::urn:spo:guest#prerana.t5855@ltimindtree.com::" providerId="AD" clId="Web-{9B9CEF00-99B3-D4F6-5597-AC7F639A5FDE}" dt="2023-08-16T07:08:47.504" v="204"/>
          <ac:picMkLst>
            <pc:docMk/>
            <pc:sldMk cId="1543915668" sldId="2147474538"/>
            <ac:picMk id="22" creationId="{B1EC8E5A-C44B-4741-7571-84A26F22652D}"/>
          </ac:picMkLst>
        </pc:picChg>
        <pc:picChg chg="add mod">
          <ac:chgData name="prerana.t5855@ltimindtree.com" userId="S::urn:spo:guest#prerana.t5855@ltimindtree.com::" providerId="AD" clId="Web-{9B9CEF00-99B3-D4F6-5597-AC7F639A5FDE}" dt="2023-08-16T07:14:13.248" v="266" actId="1076"/>
          <ac:picMkLst>
            <pc:docMk/>
            <pc:sldMk cId="1543915668" sldId="2147474538"/>
            <ac:picMk id="30" creationId="{D9C0F1F9-DA51-426D-5DAF-02F9DCBBC860}"/>
          </ac:picMkLst>
        </pc:picChg>
        <pc:picChg chg="add mod">
          <ac:chgData name="prerana.t5855@ltimindtree.com" userId="S::urn:spo:guest#prerana.t5855@ltimindtree.com::" providerId="AD" clId="Web-{9B9CEF00-99B3-D4F6-5597-AC7F639A5FDE}" dt="2023-08-16T07:17:41.301" v="272" actId="1076"/>
          <ac:picMkLst>
            <pc:docMk/>
            <pc:sldMk cId="1543915668" sldId="2147474538"/>
            <ac:picMk id="31" creationId="{F4984095-82FA-FBBE-0E59-2116FB0E3335}"/>
          </ac:picMkLst>
        </pc:picChg>
      </pc:sldChg>
      <pc:sldChg chg="delSp modSp">
        <pc:chgData name="prerana.t5855@ltimindtree.com" userId="S::urn:spo:guest#prerana.t5855@ltimindtree.com::" providerId="AD" clId="Web-{9B9CEF00-99B3-D4F6-5597-AC7F639A5FDE}" dt="2023-08-16T06:56:36.999" v="83" actId="20577"/>
        <pc:sldMkLst>
          <pc:docMk/>
          <pc:sldMk cId="1595005462" sldId="2147474540"/>
        </pc:sldMkLst>
        <pc:spChg chg="mod">
          <ac:chgData name="prerana.t5855@ltimindtree.com" userId="S::urn:spo:guest#prerana.t5855@ltimindtree.com::" providerId="AD" clId="Web-{9B9CEF00-99B3-D4F6-5597-AC7F639A5FDE}" dt="2023-08-16T06:55:44.325" v="48" actId="20577"/>
          <ac:spMkLst>
            <pc:docMk/>
            <pc:sldMk cId="1595005462" sldId="2147474540"/>
            <ac:spMk id="5" creationId="{521B3271-770B-3FFD-7F4D-2DA0E305076F}"/>
          </ac:spMkLst>
        </pc:spChg>
        <pc:spChg chg="mod">
          <ac:chgData name="prerana.t5855@ltimindtree.com" userId="S::urn:spo:guest#prerana.t5855@ltimindtree.com::" providerId="AD" clId="Web-{9B9CEF00-99B3-D4F6-5597-AC7F639A5FDE}" dt="2023-08-16T06:56:36.999" v="83" actId="20577"/>
          <ac:spMkLst>
            <pc:docMk/>
            <pc:sldMk cId="1595005462" sldId="2147474540"/>
            <ac:spMk id="6" creationId="{45762F63-5029-76BB-BA1D-43E446966A60}"/>
          </ac:spMkLst>
        </pc:spChg>
        <pc:spChg chg="mod">
          <ac:chgData name="prerana.t5855@ltimindtree.com" userId="S::urn:spo:guest#prerana.t5855@ltimindtree.com::" providerId="AD" clId="Web-{9B9CEF00-99B3-D4F6-5597-AC7F639A5FDE}" dt="2023-08-16T06:55:48.201" v="50" actId="20577"/>
          <ac:spMkLst>
            <pc:docMk/>
            <pc:sldMk cId="1595005462" sldId="2147474540"/>
            <ac:spMk id="7" creationId="{14D00AB8-4866-4B9F-045B-45D70FDABA49}"/>
          </ac:spMkLst>
        </pc:spChg>
        <pc:spChg chg="del">
          <ac:chgData name="prerana.t5855@ltimindtree.com" userId="S::urn:spo:guest#prerana.t5855@ltimindtree.com::" providerId="AD" clId="Web-{9B9CEF00-99B3-D4F6-5597-AC7F639A5FDE}" dt="2023-08-16T06:52:20.304" v="0"/>
          <ac:spMkLst>
            <pc:docMk/>
            <pc:sldMk cId="1595005462" sldId="2147474540"/>
            <ac:spMk id="15" creationId="{25011D45-A3A0-470D-9BB2-900F463166D1}"/>
          </ac:spMkLst>
        </pc:spChg>
      </pc:sldChg>
    </pc:docChg>
  </pc:docChgLst>
  <pc:docChgLst>
    <pc:chgData name="Mohit3 Kumar" userId="S::mohit3.kumar@lntinfotech.com::eea196e6-9fd8-4080-a9b5-f200cfc71ec3" providerId="AD" clId="Web-{A56FEDF6-4FF2-5316-D786-CD326FCEBD74}"/>
    <pc:docChg chg="modSld">
      <pc:chgData name="Mohit3 Kumar" userId="S::mohit3.kumar@lntinfotech.com::eea196e6-9fd8-4080-a9b5-f200cfc71ec3" providerId="AD" clId="Web-{A56FEDF6-4FF2-5316-D786-CD326FCEBD74}" dt="2023-08-14T08:55:45.127" v="12" actId="1076"/>
      <pc:docMkLst>
        <pc:docMk/>
      </pc:docMkLst>
      <pc:sldChg chg="addSp modSp">
        <pc:chgData name="Mohit3 Kumar" userId="S::mohit3.kumar@lntinfotech.com::eea196e6-9fd8-4080-a9b5-f200cfc71ec3" providerId="AD" clId="Web-{A56FEDF6-4FF2-5316-D786-CD326FCEBD74}" dt="2023-08-14T08:55:45.127" v="12" actId="1076"/>
        <pc:sldMkLst>
          <pc:docMk/>
          <pc:sldMk cId="3739110446" sldId="2147474541"/>
        </pc:sldMkLst>
        <pc:spChg chg="add mod">
          <ac:chgData name="Mohit3 Kumar" userId="S::mohit3.kumar@lntinfotech.com::eea196e6-9fd8-4080-a9b5-f200cfc71ec3" providerId="AD" clId="Web-{A56FEDF6-4FF2-5316-D786-CD326FCEBD74}" dt="2023-08-14T08:55:45.127" v="12" actId="1076"/>
          <ac:spMkLst>
            <pc:docMk/>
            <pc:sldMk cId="3739110446" sldId="2147474541"/>
            <ac:spMk id="4" creationId="{99DC2FA9-4E64-CDC3-651F-30B977EFBA5E}"/>
          </ac:spMkLst>
        </pc:spChg>
      </pc:sldChg>
    </pc:docChg>
  </pc:docChgLst>
  <pc:docChgLst>
    <pc:chgData name="ruchika.t5856@ltimindtree.com" userId="S::urn:spo:guest#ruchika.t5856@ltimindtree.com::" providerId="AD" clId="Web-{FF885290-13A9-B6A0-ECD6-7A3560417418}"/>
    <pc:docChg chg="modSld">
      <pc:chgData name="ruchika.t5856@ltimindtree.com" userId="S::urn:spo:guest#ruchika.t5856@ltimindtree.com::" providerId="AD" clId="Web-{FF885290-13A9-B6A0-ECD6-7A3560417418}" dt="2023-08-16T11:24:17.216" v="1" actId="1076"/>
      <pc:docMkLst>
        <pc:docMk/>
      </pc:docMkLst>
      <pc:sldChg chg="modSp">
        <pc:chgData name="ruchika.t5856@ltimindtree.com" userId="S::urn:spo:guest#ruchika.t5856@ltimindtree.com::" providerId="AD" clId="Web-{FF885290-13A9-B6A0-ECD6-7A3560417418}" dt="2023-08-16T11:24:17.216" v="1" actId="1076"/>
        <pc:sldMkLst>
          <pc:docMk/>
          <pc:sldMk cId="1543915668" sldId="2147474538"/>
        </pc:sldMkLst>
        <pc:picChg chg="mod">
          <ac:chgData name="ruchika.t5856@ltimindtree.com" userId="S::urn:spo:guest#ruchika.t5856@ltimindtree.com::" providerId="AD" clId="Web-{FF885290-13A9-B6A0-ECD6-7A3560417418}" dt="2023-08-16T10:34:35.785" v="0" actId="1076"/>
          <ac:picMkLst>
            <pc:docMk/>
            <pc:sldMk cId="1543915668" sldId="2147474538"/>
            <ac:picMk id="16" creationId="{8775C866-1B32-3A77-9383-107934575800}"/>
          </ac:picMkLst>
        </pc:picChg>
        <pc:picChg chg="mod">
          <ac:chgData name="ruchika.t5856@ltimindtree.com" userId="S::urn:spo:guest#ruchika.t5856@ltimindtree.com::" providerId="AD" clId="Web-{FF885290-13A9-B6A0-ECD6-7A3560417418}" dt="2023-08-16T11:24:17.216" v="1" actId="1076"/>
          <ac:picMkLst>
            <pc:docMk/>
            <pc:sldMk cId="1543915668" sldId="2147474538"/>
            <ac:picMk id="42" creationId="{A8BE32E9-B6C5-0424-1C99-0A00B7EDB2E0}"/>
          </ac:picMkLst>
        </pc:picChg>
      </pc:sldChg>
    </pc:docChg>
  </pc:docChgLst>
  <pc:docChgLst>
    <pc:chgData name="prerana.t5855@ltimindtree.com" userId="S::urn:spo:guest#prerana.t5855@ltimindtree.com::" providerId="AD" clId="Web-{04E27DD3-F8C2-7901-EFB4-07CC8D7B3E7F}"/>
    <pc:docChg chg="modSld">
      <pc:chgData name="prerana.t5855@ltimindtree.com" userId="S::urn:spo:guest#prerana.t5855@ltimindtree.com::" providerId="AD" clId="Web-{04E27DD3-F8C2-7901-EFB4-07CC8D7B3E7F}" dt="2023-08-16T14:46:14.189" v="52" actId="1076"/>
      <pc:docMkLst>
        <pc:docMk/>
      </pc:docMkLst>
      <pc:sldChg chg="modSp">
        <pc:chgData name="prerana.t5855@ltimindtree.com" userId="S::urn:spo:guest#prerana.t5855@ltimindtree.com::" providerId="AD" clId="Web-{04E27DD3-F8C2-7901-EFB4-07CC8D7B3E7F}" dt="2023-08-16T14:46:14.189" v="52" actId="1076"/>
        <pc:sldMkLst>
          <pc:docMk/>
          <pc:sldMk cId="1543915668" sldId="2147474538"/>
        </pc:sldMkLst>
        <pc:spChg chg="mod">
          <ac:chgData name="prerana.t5855@ltimindtree.com" userId="S::urn:spo:guest#prerana.t5855@ltimindtree.com::" providerId="AD" clId="Web-{04E27DD3-F8C2-7901-EFB4-07CC8D7B3E7F}" dt="2023-08-16T14:42:44.386" v="13" actId="1076"/>
          <ac:spMkLst>
            <pc:docMk/>
            <pc:sldMk cId="1543915668" sldId="2147474538"/>
            <ac:spMk id="3" creationId="{419782DF-A10B-343F-8F59-17D77BC8F67E}"/>
          </ac:spMkLst>
        </pc:spChg>
        <pc:spChg chg="mod">
          <ac:chgData name="prerana.t5855@ltimindtree.com" userId="S::urn:spo:guest#prerana.t5855@ltimindtree.com::" providerId="AD" clId="Web-{04E27DD3-F8C2-7901-EFB4-07CC8D7B3E7F}" dt="2023-08-16T14:41:55.556" v="3" actId="1076"/>
          <ac:spMkLst>
            <pc:docMk/>
            <pc:sldMk cId="1543915668" sldId="2147474538"/>
            <ac:spMk id="4" creationId="{E7897487-3483-5E20-951A-2E9B99EC8B51}"/>
          </ac:spMkLst>
        </pc:spChg>
        <pc:spChg chg="mod">
          <ac:chgData name="prerana.t5855@ltimindtree.com" userId="S::urn:spo:guest#prerana.t5855@ltimindtree.com::" providerId="AD" clId="Web-{04E27DD3-F8C2-7901-EFB4-07CC8D7B3E7F}" dt="2023-08-16T14:45:48.407" v="48" actId="1076"/>
          <ac:spMkLst>
            <pc:docMk/>
            <pc:sldMk cId="1543915668" sldId="2147474538"/>
            <ac:spMk id="6" creationId="{AF88B68B-CC18-C363-EB10-36BEE0B5DD39}"/>
          </ac:spMkLst>
        </pc:spChg>
        <pc:spChg chg="mod">
          <ac:chgData name="prerana.t5855@ltimindtree.com" userId="S::urn:spo:guest#prerana.t5855@ltimindtree.com::" providerId="AD" clId="Web-{04E27DD3-F8C2-7901-EFB4-07CC8D7B3E7F}" dt="2023-08-16T14:43:36.950" v="21" actId="1076"/>
          <ac:spMkLst>
            <pc:docMk/>
            <pc:sldMk cId="1543915668" sldId="2147474538"/>
            <ac:spMk id="12" creationId="{3D79D9D1-97A3-7F40-B91A-0CFECFD3B36D}"/>
          </ac:spMkLst>
        </pc:spChg>
        <pc:spChg chg="mod">
          <ac:chgData name="prerana.t5855@ltimindtree.com" userId="S::urn:spo:guest#prerana.t5855@ltimindtree.com::" providerId="AD" clId="Web-{04E27DD3-F8C2-7901-EFB4-07CC8D7B3E7F}" dt="2023-08-16T14:42:49.886" v="14" actId="1076"/>
          <ac:spMkLst>
            <pc:docMk/>
            <pc:sldMk cId="1543915668" sldId="2147474538"/>
            <ac:spMk id="13" creationId="{B6D50225-BF6F-4E30-B00C-FC6DA76F904B}"/>
          </ac:spMkLst>
        </pc:spChg>
        <pc:spChg chg="mod">
          <ac:chgData name="prerana.t5855@ltimindtree.com" userId="S::urn:spo:guest#prerana.t5855@ltimindtree.com::" providerId="AD" clId="Web-{04E27DD3-F8C2-7901-EFB4-07CC8D7B3E7F}" dt="2023-08-16T14:43:41.887" v="22" actId="1076"/>
          <ac:spMkLst>
            <pc:docMk/>
            <pc:sldMk cId="1543915668" sldId="2147474538"/>
            <ac:spMk id="24" creationId="{5C38F4CF-7650-6FE6-3362-8BF7F957D57D}"/>
          </ac:spMkLst>
        </pc:spChg>
        <pc:spChg chg="mod">
          <ac:chgData name="prerana.t5855@ltimindtree.com" userId="S::urn:spo:guest#prerana.t5855@ltimindtree.com::" providerId="AD" clId="Web-{04E27DD3-F8C2-7901-EFB4-07CC8D7B3E7F}" dt="2023-08-16T14:44:11.779" v="28" actId="1076"/>
          <ac:spMkLst>
            <pc:docMk/>
            <pc:sldMk cId="1543915668" sldId="2147474538"/>
            <ac:spMk id="26" creationId="{A9E7F8B4-3F1F-059A-681D-FDCC53490CEB}"/>
          </ac:spMkLst>
        </pc:spChg>
        <pc:spChg chg="mod">
          <ac:chgData name="prerana.t5855@ltimindtree.com" userId="S::urn:spo:guest#prerana.t5855@ltimindtree.com::" providerId="AD" clId="Web-{04E27DD3-F8C2-7901-EFB4-07CC8D7B3E7F}" dt="2023-08-16T14:45:31.235" v="45" actId="1076"/>
          <ac:spMkLst>
            <pc:docMk/>
            <pc:sldMk cId="1543915668" sldId="2147474538"/>
            <ac:spMk id="27" creationId="{71C5B298-D551-0736-B46B-59DF1971076A}"/>
          </ac:spMkLst>
        </pc:spChg>
        <pc:spChg chg="mod">
          <ac:chgData name="prerana.t5855@ltimindtree.com" userId="S::urn:spo:guest#prerana.t5855@ltimindtree.com::" providerId="AD" clId="Web-{04E27DD3-F8C2-7901-EFB4-07CC8D7B3E7F}" dt="2023-08-16T14:43:50.310" v="24" actId="1076"/>
          <ac:spMkLst>
            <pc:docMk/>
            <pc:sldMk cId="1543915668" sldId="2147474538"/>
            <ac:spMk id="41" creationId="{D5B54612-0AC5-BC3F-97BE-26D228291738}"/>
          </ac:spMkLst>
        </pc:spChg>
        <pc:picChg chg="mod">
          <ac:chgData name="prerana.t5855@ltimindtree.com" userId="S::urn:spo:guest#prerana.t5855@ltimindtree.com::" providerId="AD" clId="Web-{04E27DD3-F8C2-7901-EFB4-07CC8D7B3E7F}" dt="2023-08-16T14:43:54.841" v="25" actId="1076"/>
          <ac:picMkLst>
            <pc:docMk/>
            <pc:sldMk cId="1543915668" sldId="2147474538"/>
            <ac:picMk id="5" creationId="{EDB93EDA-D372-DEE7-2C54-C0A366D674F9}"/>
          </ac:picMkLst>
        </pc:picChg>
        <pc:picChg chg="mod">
          <ac:chgData name="prerana.t5855@ltimindtree.com" userId="S::urn:spo:guest#prerana.t5855@ltimindtree.com::" providerId="AD" clId="Web-{04E27DD3-F8C2-7901-EFB4-07CC8D7B3E7F}" dt="2023-08-16T14:43:44.700" v="23" actId="1076"/>
          <ac:picMkLst>
            <pc:docMk/>
            <pc:sldMk cId="1543915668" sldId="2147474538"/>
            <ac:picMk id="9" creationId="{E75DCC87-7304-FE02-2189-CB215BBE4078}"/>
          </ac:picMkLst>
        </pc:picChg>
        <pc:picChg chg="mod">
          <ac:chgData name="prerana.t5855@ltimindtree.com" userId="S::urn:spo:guest#prerana.t5855@ltimindtree.com::" providerId="AD" clId="Web-{04E27DD3-F8C2-7901-EFB4-07CC8D7B3E7F}" dt="2023-08-16T14:43:08.136" v="17" actId="1076"/>
          <ac:picMkLst>
            <pc:docMk/>
            <pc:sldMk cId="1543915668" sldId="2147474538"/>
            <ac:picMk id="11" creationId="{9CCB7821-27A0-0CF3-3CB9-1EE421527F61}"/>
          </ac:picMkLst>
        </pc:picChg>
        <pc:picChg chg="mod">
          <ac:chgData name="prerana.t5855@ltimindtree.com" userId="S::urn:spo:guest#prerana.t5855@ltimindtree.com::" providerId="AD" clId="Web-{04E27DD3-F8C2-7901-EFB4-07CC8D7B3E7F}" dt="2023-08-16T14:42:33.713" v="12" actId="1076"/>
          <ac:picMkLst>
            <pc:docMk/>
            <pc:sldMk cId="1543915668" sldId="2147474538"/>
            <ac:picMk id="16" creationId="{8775C866-1B32-3A77-9383-107934575800}"/>
          </ac:picMkLst>
        </pc:picChg>
        <pc:picChg chg="mod">
          <ac:chgData name="prerana.t5855@ltimindtree.com" userId="S::urn:spo:guest#prerana.t5855@ltimindtree.com::" providerId="AD" clId="Web-{04E27DD3-F8C2-7901-EFB4-07CC8D7B3E7F}" dt="2023-08-16T14:42:30.151" v="11" actId="1076"/>
          <ac:picMkLst>
            <pc:docMk/>
            <pc:sldMk cId="1543915668" sldId="2147474538"/>
            <ac:picMk id="17" creationId="{64AE857C-EE1A-4CA9-9165-747F0C1734A1}"/>
          </ac:picMkLst>
        </pc:picChg>
        <pc:picChg chg="mod">
          <ac:chgData name="prerana.t5855@ltimindtree.com" userId="S::urn:spo:guest#prerana.t5855@ltimindtree.com::" providerId="AD" clId="Web-{04E27DD3-F8C2-7901-EFB4-07CC8D7B3E7F}" dt="2023-08-16T14:42:12.838" v="8" actId="1076"/>
          <ac:picMkLst>
            <pc:docMk/>
            <pc:sldMk cId="1543915668" sldId="2147474538"/>
            <ac:picMk id="19" creationId="{7ED62CCA-629A-8195-9403-AC2C5E366557}"/>
          </ac:picMkLst>
        </pc:picChg>
        <pc:picChg chg="mod">
          <ac:chgData name="prerana.t5855@ltimindtree.com" userId="S::urn:spo:guest#prerana.t5855@ltimindtree.com::" providerId="AD" clId="Web-{04E27DD3-F8C2-7901-EFB4-07CC8D7B3E7F}" dt="2023-08-16T14:45:26.891" v="44" actId="1076"/>
          <ac:picMkLst>
            <pc:docMk/>
            <pc:sldMk cId="1543915668" sldId="2147474538"/>
            <ac:picMk id="21" creationId="{48C2AD8A-5722-2D56-B6D2-FC2A5E429F30}"/>
          </ac:picMkLst>
        </pc:picChg>
        <pc:picChg chg="mod">
          <ac:chgData name="prerana.t5855@ltimindtree.com" userId="S::urn:spo:guest#prerana.t5855@ltimindtree.com::" providerId="AD" clId="Web-{04E27DD3-F8C2-7901-EFB4-07CC8D7B3E7F}" dt="2023-08-16T14:42:06.806" v="6" actId="1076"/>
          <ac:picMkLst>
            <pc:docMk/>
            <pc:sldMk cId="1543915668" sldId="2147474538"/>
            <ac:picMk id="42" creationId="{A8BE32E9-B6C5-0424-1C99-0A00B7EDB2E0}"/>
          </ac:picMkLst>
        </pc:picChg>
        <pc:picChg chg="mod">
          <ac:chgData name="prerana.t5855@ltimindtree.com" userId="S::urn:spo:guest#prerana.t5855@ltimindtree.com::" providerId="AD" clId="Web-{04E27DD3-F8C2-7901-EFB4-07CC8D7B3E7F}" dt="2023-08-16T14:42:03.603" v="5" actId="1076"/>
          <ac:picMkLst>
            <pc:docMk/>
            <pc:sldMk cId="1543915668" sldId="2147474538"/>
            <ac:picMk id="43" creationId="{048BE4AE-7CDB-31E3-1577-37D983EFEE52}"/>
          </ac:picMkLst>
        </pc:picChg>
        <pc:picChg chg="mod">
          <ac:chgData name="prerana.t5855@ltimindtree.com" userId="S::urn:spo:guest#prerana.t5855@ltimindtree.com::" providerId="AD" clId="Web-{04E27DD3-F8C2-7901-EFB4-07CC8D7B3E7F}" dt="2023-08-16T14:41:43.915" v="1" actId="1076"/>
          <ac:picMkLst>
            <pc:docMk/>
            <pc:sldMk cId="1543915668" sldId="2147474538"/>
            <ac:picMk id="44" creationId="{75C0324A-717F-7832-B2FE-7805B80586FD}"/>
          </ac:picMkLst>
        </pc:picChg>
        <pc:picChg chg="mod">
          <ac:chgData name="prerana.t5855@ltimindtree.com" userId="S::urn:spo:guest#prerana.t5855@ltimindtree.com::" providerId="AD" clId="Web-{04E27DD3-F8C2-7901-EFB4-07CC8D7B3E7F}" dt="2023-08-16T14:45:43.954" v="47" actId="1076"/>
          <ac:picMkLst>
            <pc:docMk/>
            <pc:sldMk cId="1543915668" sldId="2147474538"/>
            <ac:picMk id="45" creationId="{F387C7C6-5946-718F-5C67-1BF0D81FA793}"/>
          </ac:picMkLst>
        </pc:picChg>
        <pc:cxnChg chg="mod">
          <ac:chgData name="prerana.t5855@ltimindtree.com" userId="S::urn:spo:guest#prerana.t5855@ltimindtree.com::" providerId="AD" clId="Web-{04E27DD3-F8C2-7901-EFB4-07CC8D7B3E7F}" dt="2023-08-16T14:45:56.813" v="50" actId="14100"/>
          <ac:cxnSpMkLst>
            <pc:docMk/>
            <pc:sldMk cId="1543915668" sldId="2147474538"/>
            <ac:cxnSpMk id="8" creationId="{9095A048-97C4-6FB6-CAEB-713B18727B33}"/>
          </ac:cxnSpMkLst>
        </pc:cxnChg>
        <pc:cxnChg chg="mod">
          <ac:chgData name="prerana.t5855@ltimindtree.com" userId="S::urn:spo:guest#prerana.t5855@ltimindtree.com::" providerId="AD" clId="Web-{04E27DD3-F8C2-7901-EFB4-07CC8D7B3E7F}" dt="2023-08-16T14:45:40.813" v="46" actId="1076"/>
          <ac:cxnSpMkLst>
            <pc:docMk/>
            <pc:sldMk cId="1543915668" sldId="2147474538"/>
            <ac:cxnSpMk id="10" creationId="{05FAAEE0-A455-2F45-E00B-9A71D5EEEC8D}"/>
          </ac:cxnSpMkLst>
        </pc:cxnChg>
        <pc:cxnChg chg="mod">
          <ac:chgData name="prerana.t5855@ltimindtree.com" userId="S::urn:spo:guest#prerana.t5855@ltimindtree.com::" providerId="AD" clId="Web-{04E27DD3-F8C2-7901-EFB4-07CC8D7B3E7F}" dt="2023-08-16T14:42:10.056" v="7" actId="1076"/>
          <ac:cxnSpMkLst>
            <pc:docMk/>
            <pc:sldMk cId="1543915668" sldId="2147474538"/>
            <ac:cxnSpMk id="15" creationId="{FC1161FF-00AF-D702-67EE-C9839BCB7CB4}"/>
          </ac:cxnSpMkLst>
        </pc:cxnChg>
        <pc:cxnChg chg="mod">
          <ac:chgData name="prerana.t5855@ltimindtree.com" userId="S::urn:spo:guest#prerana.t5855@ltimindtree.com::" providerId="AD" clId="Web-{04E27DD3-F8C2-7901-EFB4-07CC8D7B3E7F}" dt="2023-08-16T14:43:19.043" v="20" actId="1076"/>
          <ac:cxnSpMkLst>
            <pc:docMk/>
            <pc:sldMk cId="1543915668" sldId="2147474538"/>
            <ac:cxnSpMk id="18" creationId="{0F9771EF-DCEE-E7AB-50DA-4C39C79BFA09}"/>
          </ac:cxnSpMkLst>
        </pc:cxnChg>
        <pc:cxnChg chg="mod">
          <ac:chgData name="prerana.t5855@ltimindtree.com" userId="S::urn:spo:guest#prerana.t5855@ltimindtree.com::" providerId="AD" clId="Web-{04E27DD3-F8C2-7901-EFB4-07CC8D7B3E7F}" dt="2023-08-16T14:42:00.400" v="4" actId="1076"/>
          <ac:cxnSpMkLst>
            <pc:docMk/>
            <pc:sldMk cId="1543915668" sldId="2147474538"/>
            <ac:cxnSpMk id="36" creationId="{AE7F0D3E-DA01-D1AE-2053-78EC00809C38}"/>
          </ac:cxnSpMkLst>
        </pc:cxnChg>
        <pc:cxnChg chg="mod">
          <ac:chgData name="prerana.t5855@ltimindtree.com" userId="S::urn:spo:guest#prerana.t5855@ltimindtree.com::" providerId="AD" clId="Web-{04E27DD3-F8C2-7901-EFB4-07CC8D7B3E7F}" dt="2023-08-16T14:46:14.189" v="52" actId="1076"/>
          <ac:cxnSpMkLst>
            <pc:docMk/>
            <pc:sldMk cId="1543915668" sldId="2147474538"/>
            <ac:cxnSpMk id="37" creationId="{A92EC5A2-006D-6316-EC08-6C8EB96228E2}"/>
          </ac:cxnSpMkLst>
        </pc:cxnChg>
        <pc:cxnChg chg="mod">
          <ac:chgData name="prerana.t5855@ltimindtree.com" userId="S::urn:spo:guest#prerana.t5855@ltimindtree.com::" providerId="AD" clId="Web-{04E27DD3-F8C2-7901-EFB4-07CC8D7B3E7F}" dt="2023-08-16T14:45:18.140" v="42" actId="14100"/>
          <ac:cxnSpMkLst>
            <pc:docMk/>
            <pc:sldMk cId="1543915668" sldId="2147474538"/>
            <ac:cxnSpMk id="39" creationId="{69D98BE5-F7B8-DFF4-5FD5-269A59BCF817}"/>
          </ac:cxnSpMkLst>
        </pc:cxnChg>
        <pc:cxnChg chg="mod">
          <ac:chgData name="prerana.t5855@ltimindtree.com" userId="S::urn:spo:guest#prerana.t5855@ltimindtree.com::" providerId="AD" clId="Web-{04E27DD3-F8C2-7901-EFB4-07CC8D7B3E7F}" dt="2023-08-16T14:44:51.608" v="36" actId="1076"/>
          <ac:cxnSpMkLst>
            <pc:docMk/>
            <pc:sldMk cId="1543915668" sldId="2147474538"/>
            <ac:cxnSpMk id="40" creationId="{0051047B-0163-FCD0-1B3E-35C1DE6BC335}"/>
          </ac:cxnSpMkLst>
        </pc:cxnChg>
        <pc:cxnChg chg="mod">
          <ac:chgData name="prerana.t5855@ltimindtree.com" userId="S::urn:spo:guest#prerana.t5855@ltimindtree.com::" providerId="AD" clId="Web-{04E27DD3-F8C2-7901-EFB4-07CC8D7B3E7F}" dt="2023-08-16T14:43:10.855" v="18" actId="1076"/>
          <ac:cxnSpMkLst>
            <pc:docMk/>
            <pc:sldMk cId="1543915668" sldId="2147474538"/>
            <ac:cxnSpMk id="46" creationId="{83D05C40-A44B-EFDB-1C32-47ED388EE3DE}"/>
          </ac:cxnSpMkLst>
        </pc:cxnChg>
      </pc:sldChg>
    </pc:docChg>
  </pc:docChgLst>
  <pc:docChgLst>
    <pc:chgData name="Mohit3 Kumar" userId="S::mohit3.kumar@lntinfotech.com::eea196e6-9fd8-4080-a9b5-f200cfc71ec3" providerId="AD" clId="Web-{C8B038BC-0B24-DC8A-0C9C-13E03A5F12CC}"/>
    <pc:docChg chg="modSld">
      <pc:chgData name="Mohit3 Kumar" userId="S::mohit3.kumar@lntinfotech.com::eea196e6-9fd8-4080-a9b5-f200cfc71ec3" providerId="AD" clId="Web-{C8B038BC-0B24-DC8A-0C9C-13E03A5F12CC}" dt="2023-08-14T11:47:08.784" v="7"/>
      <pc:docMkLst>
        <pc:docMk/>
      </pc:docMkLst>
      <pc:sldChg chg="delSp modSp">
        <pc:chgData name="Mohit3 Kumar" userId="S::mohit3.kumar@lntinfotech.com::eea196e6-9fd8-4080-a9b5-f200cfc71ec3" providerId="AD" clId="Web-{C8B038BC-0B24-DC8A-0C9C-13E03A5F12CC}" dt="2023-08-14T11:47:08.784" v="7"/>
        <pc:sldMkLst>
          <pc:docMk/>
          <pc:sldMk cId="3739110446" sldId="2147474541"/>
        </pc:sldMkLst>
        <pc:spChg chg="del">
          <ac:chgData name="Mohit3 Kumar" userId="S::mohit3.kumar@lntinfotech.com::eea196e6-9fd8-4080-a9b5-f200cfc71ec3" providerId="AD" clId="Web-{C8B038BC-0B24-DC8A-0C9C-13E03A5F12CC}" dt="2023-08-14T11:46:58.502" v="4"/>
          <ac:spMkLst>
            <pc:docMk/>
            <pc:sldMk cId="3739110446" sldId="2147474541"/>
            <ac:spMk id="4" creationId="{99DC2FA9-4E64-CDC3-651F-30B977EFBA5E}"/>
          </ac:spMkLst>
        </pc:spChg>
        <pc:spChg chg="del mod">
          <ac:chgData name="Mohit3 Kumar" userId="S::mohit3.kumar@lntinfotech.com::eea196e6-9fd8-4080-a9b5-f200cfc71ec3" providerId="AD" clId="Web-{C8B038BC-0B24-DC8A-0C9C-13E03A5F12CC}" dt="2023-08-14T11:47:02.596" v="6"/>
          <ac:spMkLst>
            <pc:docMk/>
            <pc:sldMk cId="3739110446" sldId="2147474541"/>
            <ac:spMk id="95" creationId="{B54819A0-6289-C255-4174-387430ABAD3A}"/>
          </ac:spMkLst>
        </pc:spChg>
        <pc:spChg chg="del">
          <ac:chgData name="Mohit3 Kumar" userId="S::mohit3.kumar@lntinfotech.com::eea196e6-9fd8-4080-a9b5-f200cfc71ec3" providerId="AD" clId="Web-{C8B038BC-0B24-DC8A-0C9C-13E03A5F12CC}" dt="2023-08-14T11:46:58.502" v="3"/>
          <ac:spMkLst>
            <pc:docMk/>
            <pc:sldMk cId="3739110446" sldId="2147474541"/>
            <ac:spMk id="96" creationId="{3E960E00-764B-D41A-47A6-1FEA816B93D2}"/>
          </ac:spMkLst>
        </pc:spChg>
        <pc:spChg chg="del mod">
          <ac:chgData name="Mohit3 Kumar" userId="S::mohit3.kumar@lntinfotech.com::eea196e6-9fd8-4080-a9b5-f200cfc71ec3" providerId="AD" clId="Web-{C8B038BC-0B24-DC8A-0C9C-13E03A5F12CC}" dt="2023-08-14T11:47:08.784" v="7"/>
          <ac:spMkLst>
            <pc:docMk/>
            <pc:sldMk cId="3739110446" sldId="2147474541"/>
            <ac:spMk id="97" creationId="{9D725863-28C8-9291-1C51-23E7CB6DD81F}"/>
          </ac:spMkLst>
        </pc:spChg>
      </pc:sldChg>
    </pc:docChg>
  </pc:docChgLst>
  <pc:docChgLst>
    <pc:chgData name="prerana.t5855@ltimindtree.com" userId="S::urn:spo:guest#prerana.t5855@ltimindtree.com::" providerId="AD" clId="Web-{DE509AE3-7385-D342-4502-135AB796EFBA}"/>
    <pc:docChg chg="modSld">
      <pc:chgData name="prerana.t5855@ltimindtree.com" userId="S::urn:spo:guest#prerana.t5855@ltimindtree.com::" providerId="AD" clId="Web-{DE509AE3-7385-D342-4502-135AB796EFBA}" dt="2023-08-28T06:37:17.365" v="3" actId="20577"/>
      <pc:docMkLst>
        <pc:docMk/>
      </pc:docMkLst>
      <pc:sldChg chg="modSp">
        <pc:chgData name="prerana.t5855@ltimindtree.com" userId="S::urn:spo:guest#prerana.t5855@ltimindtree.com::" providerId="AD" clId="Web-{DE509AE3-7385-D342-4502-135AB796EFBA}" dt="2023-08-28T06:37:17.365" v="3" actId="20577"/>
        <pc:sldMkLst>
          <pc:docMk/>
          <pc:sldMk cId="1595005462" sldId="2147474540"/>
        </pc:sldMkLst>
        <pc:spChg chg="mod">
          <ac:chgData name="prerana.t5855@ltimindtree.com" userId="S::urn:spo:guest#prerana.t5855@ltimindtree.com::" providerId="AD" clId="Web-{DE509AE3-7385-D342-4502-135AB796EFBA}" dt="2023-08-28T06:37:17.365" v="3" actId="20577"/>
          <ac:spMkLst>
            <pc:docMk/>
            <pc:sldMk cId="1595005462" sldId="2147474540"/>
            <ac:spMk id="18" creationId="{03E89C28-B177-4E4D-8F9B-F6B84E102971}"/>
          </ac:spMkLst>
        </pc:spChg>
      </pc:sldChg>
    </pc:docChg>
  </pc:docChgLst>
  <pc:docChgLst>
    <pc:chgData name="Mohit3 Kumar" userId="eea196e6-9fd8-4080-a9b5-f200cfc71ec3" providerId="ADAL" clId="{5B172E81-05CE-46DB-8FB4-7FEF3EADEF85}"/>
    <pc:docChg chg="undo redo custSel addSld delSld modSld">
      <pc:chgData name="Mohit3 Kumar" userId="eea196e6-9fd8-4080-a9b5-f200cfc71ec3" providerId="ADAL" clId="{5B172E81-05CE-46DB-8FB4-7FEF3EADEF85}" dt="2023-08-17T10:34:58.783" v="1833" actId="20577"/>
      <pc:docMkLst>
        <pc:docMk/>
      </pc:docMkLst>
      <pc:sldChg chg="addSp delSp modSp mod">
        <pc:chgData name="Mohit3 Kumar" userId="eea196e6-9fd8-4080-a9b5-f200cfc71ec3" providerId="ADAL" clId="{5B172E81-05CE-46DB-8FB4-7FEF3EADEF85}" dt="2023-08-17T09:28:04.143" v="1764" actId="1076"/>
        <pc:sldMkLst>
          <pc:docMk/>
          <pc:sldMk cId="1543915668" sldId="2147474538"/>
        </pc:sldMkLst>
        <pc:spChg chg="mod">
          <ac:chgData name="Mohit3 Kumar" userId="eea196e6-9fd8-4080-a9b5-f200cfc71ec3" providerId="ADAL" clId="{5B172E81-05CE-46DB-8FB4-7FEF3EADEF85}" dt="2023-08-17T09:24:17.957" v="1744" actId="1076"/>
          <ac:spMkLst>
            <pc:docMk/>
            <pc:sldMk cId="1543915668" sldId="2147474538"/>
            <ac:spMk id="8" creationId="{A389B64A-9139-7936-9C8B-3DAD7F6F8BF0}"/>
          </ac:spMkLst>
        </pc:spChg>
        <pc:spChg chg="mod">
          <ac:chgData name="Mohit3 Kumar" userId="eea196e6-9fd8-4080-a9b5-f200cfc71ec3" providerId="ADAL" clId="{5B172E81-05CE-46DB-8FB4-7FEF3EADEF85}" dt="2023-08-16T14:55:19.899" v="1726" actId="1076"/>
          <ac:spMkLst>
            <pc:docMk/>
            <pc:sldMk cId="1543915668" sldId="2147474538"/>
            <ac:spMk id="12" creationId="{3D79D9D1-97A3-7F40-B91A-0CFECFD3B36D}"/>
          </ac:spMkLst>
        </pc:spChg>
        <pc:spChg chg="mod">
          <ac:chgData name="Mohit3 Kumar" userId="eea196e6-9fd8-4080-a9b5-f200cfc71ec3" providerId="ADAL" clId="{5B172E81-05CE-46DB-8FB4-7FEF3EADEF85}" dt="2023-08-16T10:37:21.160" v="1215" actId="1076"/>
          <ac:spMkLst>
            <pc:docMk/>
            <pc:sldMk cId="1543915668" sldId="2147474538"/>
            <ac:spMk id="13" creationId="{B6D50225-BF6F-4E30-B00C-FC6DA76F904B}"/>
          </ac:spMkLst>
        </pc:spChg>
        <pc:spChg chg="mod">
          <ac:chgData name="Mohit3 Kumar" userId="eea196e6-9fd8-4080-a9b5-f200cfc71ec3" providerId="ADAL" clId="{5B172E81-05CE-46DB-8FB4-7FEF3EADEF85}" dt="2023-08-17T09:28:04.143" v="1764" actId="1076"/>
          <ac:spMkLst>
            <pc:docMk/>
            <pc:sldMk cId="1543915668" sldId="2147474538"/>
            <ac:spMk id="14" creationId="{79D5EAAF-C979-D195-05AB-276157E122EA}"/>
          </ac:spMkLst>
        </pc:spChg>
        <pc:spChg chg="mod">
          <ac:chgData name="Mohit3 Kumar" userId="eea196e6-9fd8-4080-a9b5-f200cfc71ec3" providerId="ADAL" clId="{5B172E81-05CE-46DB-8FB4-7FEF3EADEF85}" dt="2023-08-16T14:54:45.013" v="1716" actId="20577"/>
          <ac:spMkLst>
            <pc:docMk/>
            <pc:sldMk cId="1543915668" sldId="2147474538"/>
            <ac:spMk id="24" creationId="{5C38F4CF-7650-6FE6-3362-8BF7F957D57D}"/>
          </ac:spMkLst>
        </pc:spChg>
        <pc:spChg chg="mod">
          <ac:chgData name="Mohit3 Kumar" userId="eea196e6-9fd8-4080-a9b5-f200cfc71ec3" providerId="ADAL" clId="{5B172E81-05CE-46DB-8FB4-7FEF3EADEF85}" dt="2023-08-16T07:27:44.661" v="578" actId="20577"/>
          <ac:spMkLst>
            <pc:docMk/>
            <pc:sldMk cId="1543915668" sldId="2147474538"/>
            <ac:spMk id="25" creationId="{E71F8288-0F36-D935-849D-2740E7F1A628}"/>
          </ac:spMkLst>
        </pc:spChg>
        <pc:spChg chg="mod">
          <ac:chgData name="Mohit3 Kumar" userId="eea196e6-9fd8-4080-a9b5-f200cfc71ec3" providerId="ADAL" clId="{5B172E81-05CE-46DB-8FB4-7FEF3EADEF85}" dt="2023-08-16T10:36:01.711" v="1205" actId="1076"/>
          <ac:spMkLst>
            <pc:docMk/>
            <pc:sldMk cId="1543915668" sldId="2147474538"/>
            <ac:spMk id="26" creationId="{A9E7F8B4-3F1F-059A-681D-FDCC53490CEB}"/>
          </ac:spMkLst>
        </pc:spChg>
        <pc:spChg chg="mod">
          <ac:chgData name="Mohit3 Kumar" userId="eea196e6-9fd8-4080-a9b5-f200cfc71ec3" providerId="ADAL" clId="{5B172E81-05CE-46DB-8FB4-7FEF3EADEF85}" dt="2023-08-16T10:36:08.617" v="1206" actId="1076"/>
          <ac:spMkLst>
            <pc:docMk/>
            <pc:sldMk cId="1543915668" sldId="2147474538"/>
            <ac:spMk id="27" creationId="{71C5B298-D551-0736-B46B-59DF1971076A}"/>
          </ac:spMkLst>
        </pc:spChg>
        <pc:spChg chg="mod">
          <ac:chgData name="Mohit3 Kumar" userId="eea196e6-9fd8-4080-a9b5-f200cfc71ec3" providerId="ADAL" clId="{5B172E81-05CE-46DB-8FB4-7FEF3EADEF85}" dt="2023-08-16T07:33:26.457" v="584" actId="1076"/>
          <ac:spMkLst>
            <pc:docMk/>
            <pc:sldMk cId="1543915668" sldId="2147474538"/>
            <ac:spMk id="28" creationId="{5C4256FF-F836-AA52-4287-A765B50F1343}"/>
          </ac:spMkLst>
        </pc:spChg>
        <pc:spChg chg="mod">
          <ac:chgData name="Mohit3 Kumar" userId="eea196e6-9fd8-4080-a9b5-f200cfc71ec3" providerId="ADAL" clId="{5B172E81-05CE-46DB-8FB4-7FEF3EADEF85}" dt="2023-08-16T07:33:15.772" v="583" actId="1076"/>
          <ac:spMkLst>
            <pc:docMk/>
            <pc:sldMk cId="1543915668" sldId="2147474538"/>
            <ac:spMk id="29" creationId="{FF6D13DF-6DFF-9FC8-46F9-7C45CD5DF1B1}"/>
          </ac:spMkLst>
        </pc:spChg>
        <pc:spChg chg="mod">
          <ac:chgData name="Mohit3 Kumar" userId="eea196e6-9fd8-4080-a9b5-f200cfc71ec3" providerId="ADAL" clId="{5B172E81-05CE-46DB-8FB4-7FEF3EADEF85}" dt="2023-08-16T10:34:45.177" v="1203" actId="1076"/>
          <ac:spMkLst>
            <pc:docMk/>
            <pc:sldMk cId="1543915668" sldId="2147474538"/>
            <ac:spMk id="41" creationId="{D5B54612-0AC5-BC3F-97BE-26D228291738}"/>
          </ac:spMkLst>
        </pc:spChg>
        <pc:picChg chg="mod">
          <ac:chgData name="Mohit3 Kumar" userId="eea196e6-9fd8-4080-a9b5-f200cfc71ec3" providerId="ADAL" clId="{5B172E81-05CE-46DB-8FB4-7FEF3EADEF85}" dt="2023-08-16T10:37:24.987" v="1216" actId="1076"/>
          <ac:picMkLst>
            <pc:docMk/>
            <pc:sldMk cId="1543915668" sldId="2147474538"/>
            <ac:picMk id="5" creationId="{EDB93EDA-D372-DEE7-2C54-C0A366D674F9}"/>
          </ac:picMkLst>
        </pc:picChg>
        <pc:picChg chg="mod">
          <ac:chgData name="Mohit3 Kumar" userId="eea196e6-9fd8-4080-a9b5-f200cfc71ec3" providerId="ADAL" clId="{5B172E81-05CE-46DB-8FB4-7FEF3EADEF85}" dt="2023-08-16T10:33:09.971" v="1199" actId="1076"/>
          <ac:picMkLst>
            <pc:docMk/>
            <pc:sldMk cId="1543915668" sldId="2147474538"/>
            <ac:picMk id="9" creationId="{E75DCC87-7304-FE02-2189-CB215BBE4078}"/>
          </ac:picMkLst>
        </pc:picChg>
        <pc:picChg chg="mod">
          <ac:chgData name="Mohit3 Kumar" userId="eea196e6-9fd8-4080-a9b5-f200cfc71ec3" providerId="ADAL" clId="{5B172E81-05CE-46DB-8FB4-7FEF3EADEF85}" dt="2023-08-16T10:22:07.513" v="1190" actId="1076"/>
          <ac:picMkLst>
            <pc:docMk/>
            <pc:sldMk cId="1543915668" sldId="2147474538"/>
            <ac:picMk id="11" creationId="{9CCB7821-27A0-0CF3-3CB9-1EE421527F61}"/>
          </ac:picMkLst>
        </pc:picChg>
        <pc:picChg chg="mod">
          <ac:chgData name="Mohit3 Kumar" userId="eea196e6-9fd8-4080-a9b5-f200cfc71ec3" providerId="ADAL" clId="{5B172E81-05CE-46DB-8FB4-7FEF3EADEF85}" dt="2023-08-16T07:36:28.153" v="590" actId="1076"/>
          <ac:picMkLst>
            <pc:docMk/>
            <pc:sldMk cId="1543915668" sldId="2147474538"/>
            <ac:picMk id="16" creationId="{8775C866-1B32-3A77-9383-107934575800}"/>
          </ac:picMkLst>
        </pc:picChg>
        <pc:picChg chg="mod">
          <ac:chgData name="Mohit3 Kumar" userId="eea196e6-9fd8-4080-a9b5-f200cfc71ec3" providerId="ADAL" clId="{5B172E81-05CE-46DB-8FB4-7FEF3EADEF85}" dt="2023-08-16T10:36:11.514" v="1207" actId="1076"/>
          <ac:picMkLst>
            <pc:docMk/>
            <pc:sldMk cId="1543915668" sldId="2147474538"/>
            <ac:picMk id="21" creationId="{48C2AD8A-5722-2D56-B6D2-FC2A5E429F30}"/>
          </ac:picMkLst>
        </pc:picChg>
        <pc:cxnChg chg="mod">
          <ac:chgData name="Mohit3 Kumar" userId="eea196e6-9fd8-4080-a9b5-f200cfc71ec3" providerId="ADAL" clId="{5B172E81-05CE-46DB-8FB4-7FEF3EADEF85}" dt="2023-08-16T10:36:14.583" v="1208" actId="1076"/>
          <ac:cxnSpMkLst>
            <pc:docMk/>
            <pc:sldMk cId="1543915668" sldId="2147474538"/>
            <ac:cxnSpMk id="8" creationId="{9095A048-97C4-6FB6-CAEB-713B18727B33}"/>
          </ac:cxnSpMkLst>
        </pc:cxnChg>
        <pc:cxnChg chg="mod">
          <ac:chgData name="Mohit3 Kumar" userId="eea196e6-9fd8-4080-a9b5-f200cfc71ec3" providerId="ADAL" clId="{5B172E81-05CE-46DB-8FB4-7FEF3EADEF85}" dt="2023-08-16T10:36:21.148" v="1210" actId="1076"/>
          <ac:cxnSpMkLst>
            <pc:docMk/>
            <pc:sldMk cId="1543915668" sldId="2147474538"/>
            <ac:cxnSpMk id="10" creationId="{05FAAEE0-A455-2F45-E00B-9A71D5EEEC8D}"/>
          </ac:cxnSpMkLst>
        </pc:cxnChg>
        <pc:cxnChg chg="add mod">
          <ac:chgData name="Mohit3 Kumar" userId="eea196e6-9fd8-4080-a9b5-f200cfc71ec3" providerId="ADAL" clId="{5B172E81-05CE-46DB-8FB4-7FEF3EADEF85}" dt="2023-08-16T14:55:16.540" v="1725" actId="14100"/>
          <ac:cxnSpMkLst>
            <pc:docMk/>
            <pc:sldMk cId="1543915668" sldId="2147474538"/>
            <ac:cxnSpMk id="18" creationId="{0F9771EF-DCEE-E7AB-50DA-4C39C79BFA09}"/>
          </ac:cxnSpMkLst>
        </pc:cxnChg>
        <pc:cxnChg chg="mod">
          <ac:chgData name="Mohit3 Kumar" userId="eea196e6-9fd8-4080-a9b5-f200cfc71ec3" providerId="ADAL" clId="{5B172E81-05CE-46DB-8FB4-7FEF3EADEF85}" dt="2023-08-16T10:37:05.409" v="1214" actId="1076"/>
          <ac:cxnSpMkLst>
            <pc:docMk/>
            <pc:sldMk cId="1543915668" sldId="2147474538"/>
            <ac:cxnSpMk id="39" creationId="{69D98BE5-F7B8-DFF4-5FD5-269A59BCF817}"/>
          </ac:cxnSpMkLst>
        </pc:cxnChg>
        <pc:cxnChg chg="del mod">
          <ac:chgData name="Mohit3 Kumar" userId="eea196e6-9fd8-4080-a9b5-f200cfc71ec3" providerId="ADAL" clId="{5B172E81-05CE-46DB-8FB4-7FEF3EADEF85}" dt="2023-08-16T14:55:44.364" v="1727" actId="478"/>
          <ac:cxnSpMkLst>
            <pc:docMk/>
            <pc:sldMk cId="1543915668" sldId="2147474538"/>
            <ac:cxnSpMk id="46" creationId="{83D05C40-A44B-EFDB-1C32-47ED388EE3DE}"/>
          </ac:cxnSpMkLst>
        </pc:cxnChg>
      </pc:sldChg>
      <pc:sldChg chg="modSp mod">
        <pc:chgData name="Mohit3 Kumar" userId="eea196e6-9fd8-4080-a9b5-f200cfc71ec3" providerId="ADAL" clId="{5B172E81-05CE-46DB-8FB4-7FEF3EADEF85}" dt="2023-08-17T10:34:58.783" v="1833" actId="20577"/>
        <pc:sldMkLst>
          <pc:docMk/>
          <pc:sldMk cId="1595005462" sldId="2147474540"/>
        </pc:sldMkLst>
        <pc:spChg chg="mod">
          <ac:chgData name="Mohit3 Kumar" userId="eea196e6-9fd8-4080-a9b5-f200cfc71ec3" providerId="ADAL" clId="{5B172E81-05CE-46DB-8FB4-7FEF3EADEF85}" dt="2023-08-16T10:41:07.402" v="1231" actId="313"/>
          <ac:spMkLst>
            <pc:docMk/>
            <pc:sldMk cId="1595005462" sldId="2147474540"/>
            <ac:spMk id="5" creationId="{521B3271-770B-3FFD-7F4D-2DA0E305076F}"/>
          </ac:spMkLst>
        </pc:spChg>
        <pc:spChg chg="mod">
          <ac:chgData name="Mohit3 Kumar" userId="eea196e6-9fd8-4080-a9b5-f200cfc71ec3" providerId="ADAL" clId="{5B172E81-05CE-46DB-8FB4-7FEF3EADEF85}" dt="2023-08-16T10:40:58.297" v="1230" actId="20577"/>
          <ac:spMkLst>
            <pc:docMk/>
            <pc:sldMk cId="1595005462" sldId="2147474540"/>
            <ac:spMk id="7" creationId="{14D00AB8-4866-4B9F-045B-45D70FDABA49}"/>
          </ac:spMkLst>
        </pc:spChg>
        <pc:graphicFrameChg chg="modGraphic">
          <ac:chgData name="Mohit3 Kumar" userId="eea196e6-9fd8-4080-a9b5-f200cfc71ec3" providerId="ADAL" clId="{5B172E81-05CE-46DB-8FB4-7FEF3EADEF85}" dt="2023-08-17T10:34:58.783" v="1833" actId="20577"/>
          <ac:graphicFrameMkLst>
            <pc:docMk/>
            <pc:sldMk cId="1595005462" sldId="2147474540"/>
            <ac:graphicFrameMk id="3" creationId="{B3F802C2-8789-0099-948F-56B9536566C7}"/>
          </ac:graphicFrameMkLst>
        </pc:graphicFrameChg>
      </pc:sldChg>
      <pc:sldChg chg="addSp delSp modSp mod">
        <pc:chgData name="Mohit3 Kumar" userId="eea196e6-9fd8-4080-a9b5-f200cfc71ec3" providerId="ADAL" clId="{5B172E81-05CE-46DB-8FB4-7FEF3EADEF85}" dt="2023-08-17T10:20:41.774" v="1809" actId="1076"/>
        <pc:sldMkLst>
          <pc:docMk/>
          <pc:sldMk cId="3739110446" sldId="2147474541"/>
        </pc:sldMkLst>
        <pc:spChg chg="mod">
          <ac:chgData name="Mohit3 Kumar" userId="eea196e6-9fd8-4080-a9b5-f200cfc71ec3" providerId="ADAL" clId="{5B172E81-05CE-46DB-8FB4-7FEF3EADEF85}" dt="2023-08-17T09:28:04.645" v="1765" actId="1076"/>
          <ac:spMkLst>
            <pc:docMk/>
            <pc:sldMk cId="3739110446" sldId="2147474541"/>
            <ac:spMk id="2" creationId="{492F9E0D-F667-4D63-B38C-305033DA37CC}"/>
          </ac:spMkLst>
        </pc:spChg>
        <pc:spChg chg="del">
          <ac:chgData name="Mohit3 Kumar" userId="eea196e6-9fd8-4080-a9b5-f200cfc71ec3" providerId="ADAL" clId="{5B172E81-05CE-46DB-8FB4-7FEF3EADEF85}" dt="2023-08-15T16:51:50.951" v="108" actId="478"/>
          <ac:spMkLst>
            <pc:docMk/>
            <pc:sldMk cId="3739110446" sldId="2147474541"/>
            <ac:spMk id="3" creationId="{729D88C5-AED3-4F9D-B0AB-ADB39737E29F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4" creationId="{6C8B612D-F568-3A49-735B-8EF624C27DF3}"/>
          </ac:spMkLst>
        </pc:spChg>
        <pc:spChg chg="del">
          <ac:chgData name="Mohit3 Kumar" userId="eea196e6-9fd8-4080-a9b5-f200cfc71ec3" providerId="ADAL" clId="{5B172E81-05CE-46DB-8FB4-7FEF3EADEF85}" dt="2023-08-15T16:16:43.864" v="6" actId="478"/>
          <ac:spMkLst>
            <pc:docMk/>
            <pc:sldMk cId="3739110446" sldId="2147474541"/>
            <ac:spMk id="4" creationId="{99DC2FA9-4E64-CDC3-651F-30B977EFBA5E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5" creationId="{1F4471C0-B303-53BC-C027-CB7658360225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6" creationId="{3044ED30-5F72-4A1B-89DD-8A0E35490D02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6" creationId="{A65579D9-9246-6BA7-C351-5EBEFFE87FA7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7" creationId="{1DC0D783-0F41-9EC7-0E59-0CD04283BE7E}"/>
          </ac:spMkLst>
        </pc:spChg>
        <pc:spChg chg="del mod">
          <ac:chgData name="Mohit3 Kumar" userId="eea196e6-9fd8-4080-a9b5-f200cfc71ec3" providerId="ADAL" clId="{5B172E81-05CE-46DB-8FB4-7FEF3EADEF85}" dt="2023-08-17T09:29:17.087" v="1770" actId="478"/>
          <ac:spMkLst>
            <pc:docMk/>
            <pc:sldMk cId="3739110446" sldId="2147474541"/>
            <ac:spMk id="7" creationId="{E4A2E351-F18E-ECAD-7FD2-40768C3121C3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8" creationId="{4A7A1E70-8509-B38D-CFFA-F4AAD9150036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9" creationId="{5AB686E9-76C0-05C0-ECEA-98068B91D5D9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9" creationId="{9BF98DDA-5BBF-51FD-866C-C73717AA683B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10" creationId="{CA98ED74-2149-ECAB-6E94-87ADE104B85F}"/>
          </ac:spMkLst>
        </pc:spChg>
        <pc:spChg chg="add mod">
          <ac:chgData name="Mohit3 Kumar" userId="eea196e6-9fd8-4080-a9b5-f200cfc71ec3" providerId="ADAL" clId="{5B172E81-05CE-46DB-8FB4-7FEF3EADEF85}" dt="2023-08-17T10:15:48.913" v="1803" actId="20577"/>
          <ac:spMkLst>
            <pc:docMk/>
            <pc:sldMk cId="3739110446" sldId="2147474541"/>
            <ac:spMk id="10" creationId="{FAAC038B-B657-B2B9-5F68-7FBD816CDFA8}"/>
          </ac:spMkLst>
        </pc:spChg>
        <pc:spChg chg="add mod ord">
          <ac:chgData name="Mohit3 Kumar" userId="eea196e6-9fd8-4080-a9b5-f200cfc71ec3" providerId="ADAL" clId="{5B172E81-05CE-46DB-8FB4-7FEF3EADEF85}" dt="2023-08-17T10:20:41.774" v="1809" actId="1076"/>
          <ac:spMkLst>
            <pc:docMk/>
            <pc:sldMk cId="3739110446" sldId="2147474541"/>
            <ac:spMk id="11" creationId="{27A251AF-5540-2E5A-AA3D-7692BAD62EF6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11" creationId="{8D96A38E-7620-E333-9C00-2CD1A2EC003A}"/>
          </ac:spMkLst>
        </pc:spChg>
        <pc:spChg chg="add del mod">
          <ac:chgData name="Mohit3 Kumar" userId="eea196e6-9fd8-4080-a9b5-f200cfc71ec3" providerId="ADAL" clId="{5B172E81-05CE-46DB-8FB4-7FEF3EADEF85}" dt="2023-08-16T07:41:12.311" v="691" actId="478"/>
          <ac:spMkLst>
            <pc:docMk/>
            <pc:sldMk cId="3739110446" sldId="2147474541"/>
            <ac:spMk id="11" creationId="{EEB815BF-7C20-DE6F-775D-F34346B8ABE8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12" creationId="{8F1B1263-0BAF-2EF6-7922-F9CD44B195C4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12" creationId="{DD328FEE-7BC4-F656-CDF2-43BE78131FF6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13" creationId="{1FD0683F-1E67-92CC-5449-EEE17B4BFAA5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13" creationId="{EBC5D3CC-2285-420B-B464-09F54099F42E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14" creationId="{1782EEBC-B9FF-2AC6-8509-AD389A59586A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14" creationId="{C8576F5D-0564-5E7D-6763-D8A95F0739AF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15" creationId="{436D2204-D40C-6829-B17B-7CA997698E7F}"/>
          </ac:spMkLst>
        </pc:spChg>
        <pc:spChg chg="add mod ord">
          <ac:chgData name="Mohit3 Kumar" userId="eea196e6-9fd8-4080-a9b5-f200cfc71ec3" providerId="ADAL" clId="{5B172E81-05CE-46DB-8FB4-7FEF3EADEF85}" dt="2023-08-17T10:20:31.775" v="1807" actId="1076"/>
          <ac:spMkLst>
            <pc:docMk/>
            <pc:sldMk cId="3739110446" sldId="2147474541"/>
            <ac:spMk id="15" creationId="{D58844E7-462F-A8A5-A099-98603B0A0F1B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16" creationId="{80B0322F-DB3D-312B-8144-96F399556AC2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18" creationId="{12FFC771-20EC-AD99-FB2F-9BB6F5571736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19" creationId="{9297E13C-C85D-E863-820F-9E0E24ECD98A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20" creationId="{D77B73FE-48FE-85A9-BACA-E79E3C68C420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22" creationId="{2C570E89-8465-3905-1E26-5365508168FC}"/>
          </ac:spMkLst>
        </pc:spChg>
        <pc:spChg chg="add del">
          <ac:chgData name="Mohit3 Kumar" userId="eea196e6-9fd8-4080-a9b5-f200cfc71ec3" providerId="ADAL" clId="{5B172E81-05CE-46DB-8FB4-7FEF3EADEF85}" dt="2023-08-16T09:05:24.931" v="751" actId="11529"/>
          <ac:spMkLst>
            <pc:docMk/>
            <pc:sldMk cId="3739110446" sldId="2147474541"/>
            <ac:spMk id="24" creationId="{AD598AC7-1B3A-9F5E-C7EB-D2A5E33E4354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24" creationId="{B2832F0C-8F03-B071-C95E-050D1E02A719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25" creationId="{26E0E691-5223-0932-1410-61A3A5835712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25" creationId="{535AFD44-4557-A812-DE8B-04A5148723DE}"/>
          </ac:spMkLst>
        </pc:spChg>
        <pc:spChg chg="add del mod">
          <ac:chgData name="Mohit3 Kumar" userId="eea196e6-9fd8-4080-a9b5-f200cfc71ec3" providerId="ADAL" clId="{5B172E81-05CE-46DB-8FB4-7FEF3EADEF85}" dt="2023-08-16T09:06:04.808" v="757" actId="478"/>
          <ac:spMkLst>
            <pc:docMk/>
            <pc:sldMk cId="3739110446" sldId="2147474541"/>
            <ac:spMk id="26" creationId="{29237359-273E-BC77-7722-DFD8C6B037F9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26" creationId="{5B8A82A1-57AA-837E-1997-BFB4F1AC5858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27" creationId="{22FF5866-AD12-9A8F-A95D-31D577CD364D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27" creationId="{6E132793-8F98-3F02-2460-F4C152A413FB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28" creationId="{03810B9F-750D-02DE-3380-308FD92CE59A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28" creationId="{E7D4C40F-0FA1-98AE-A71A-5851FF05DF32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30" creationId="{8200A1FC-2B64-E32D-93DF-3263BF4FB8E5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31" creationId="{3AFAAEAD-0067-BE19-705D-723A3E7458E0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31" creationId="{C2D2DBF2-9257-9F89-9174-8F70216DB2F5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32" creationId="{CAE014F6-8B2E-CB71-2ADA-004525DEFDB5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33" creationId="{DF3BABAB-4565-7840-7C3B-723BEEEC5C61}"/>
          </ac:spMkLst>
        </pc:spChg>
        <pc:spChg chg="add del mod">
          <ac:chgData name="Mohit3 Kumar" userId="eea196e6-9fd8-4080-a9b5-f200cfc71ec3" providerId="ADAL" clId="{5B172E81-05CE-46DB-8FB4-7FEF3EADEF85}" dt="2023-08-16T09:22:06.035" v="892" actId="21"/>
          <ac:spMkLst>
            <pc:docMk/>
            <pc:sldMk cId="3739110446" sldId="2147474541"/>
            <ac:spMk id="36" creationId="{343C3FE3-070E-A4B7-437F-6C42794C5B30}"/>
          </ac:spMkLst>
        </pc:spChg>
        <pc:spChg chg="add del mod">
          <ac:chgData name="Mohit3 Kumar" userId="eea196e6-9fd8-4080-a9b5-f200cfc71ec3" providerId="ADAL" clId="{5B172E81-05CE-46DB-8FB4-7FEF3EADEF85}" dt="2023-08-16T09:19:40.665" v="871" actId="11529"/>
          <ac:spMkLst>
            <pc:docMk/>
            <pc:sldMk cId="3739110446" sldId="2147474541"/>
            <ac:spMk id="37" creationId="{3C998A9D-8A57-72DB-98AD-33D74C1E2F30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39" creationId="{4978795D-4AC4-0B4E-CE49-6B818FA932A5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40" creationId="{1C07C20B-5C35-2D74-7C56-85062D2EBF90}"/>
          </ac:spMkLst>
        </pc:spChg>
        <pc:spChg chg="add mod">
          <ac:chgData name="Mohit3 Kumar" userId="eea196e6-9fd8-4080-a9b5-f200cfc71ec3" providerId="ADAL" clId="{5B172E81-05CE-46DB-8FB4-7FEF3EADEF85}" dt="2023-08-16T14:33:06.108" v="1652" actId="14100"/>
          <ac:spMkLst>
            <pc:docMk/>
            <pc:sldMk cId="3739110446" sldId="2147474541"/>
            <ac:spMk id="40" creationId="{6E23B8AB-9F42-EA7A-74FE-2597371F0E5F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41" creationId="{A2CDFFDD-8BA5-33D4-2E6E-4931B2D54A9D}"/>
          </ac:spMkLst>
        </pc:spChg>
        <pc:spChg chg="add del mod">
          <ac:chgData name="Mohit3 Kumar" userId="eea196e6-9fd8-4080-a9b5-f200cfc71ec3" providerId="ADAL" clId="{5B172E81-05CE-46DB-8FB4-7FEF3EADEF85}" dt="2023-08-16T11:32:30.474" v="1582" actId="478"/>
          <ac:spMkLst>
            <pc:docMk/>
            <pc:sldMk cId="3739110446" sldId="2147474541"/>
            <ac:spMk id="42" creationId="{76E81D32-2E62-DD3C-4DE2-66431FBCC400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42" creationId="{C896BE6A-76A0-FD2F-083D-E1D320986337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43" creationId="{8B15B94D-5C86-64C8-EB0A-53A6E2685AB9}"/>
          </ac:spMkLst>
        </pc:spChg>
        <pc:spChg chg="add del mod">
          <ac:chgData name="Mohit3 Kumar" userId="eea196e6-9fd8-4080-a9b5-f200cfc71ec3" providerId="ADAL" clId="{5B172E81-05CE-46DB-8FB4-7FEF3EADEF85}" dt="2023-08-16T11:22:23.624" v="1515" actId="478"/>
          <ac:spMkLst>
            <pc:docMk/>
            <pc:sldMk cId="3739110446" sldId="2147474541"/>
            <ac:spMk id="44" creationId="{06653F0E-E2C5-3E6F-2545-D346729FC869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44" creationId="{BF37C813-6B8C-3A84-F67F-4F85ED086258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45" creationId="{0E89048F-4548-0BE2-082E-34D9851A5621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45" creationId="{400D524F-2E20-47D2-5C07-C7E0846D006E}"/>
          </ac:spMkLst>
        </pc:spChg>
        <pc:spChg chg="add del mod">
          <ac:chgData name="Mohit3 Kumar" userId="eea196e6-9fd8-4080-a9b5-f200cfc71ec3" providerId="ADAL" clId="{5B172E81-05CE-46DB-8FB4-7FEF3EADEF85}" dt="2023-08-16T11:12:44.890" v="1457"/>
          <ac:spMkLst>
            <pc:docMk/>
            <pc:sldMk cId="3739110446" sldId="2147474541"/>
            <ac:spMk id="47" creationId="{44E0305B-4C3D-304F-4713-4C2EF77BD81B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47" creationId="{69060A2E-B5B6-DEA0-CEFC-48B0C9BF9E28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48" creationId="{C5FE08D9-C3AB-28C3-6865-703BFDB5AB2A}"/>
          </ac:spMkLst>
        </pc:spChg>
        <pc:spChg chg="add del mod">
          <ac:chgData name="Mohit3 Kumar" userId="eea196e6-9fd8-4080-a9b5-f200cfc71ec3" providerId="ADAL" clId="{5B172E81-05CE-46DB-8FB4-7FEF3EADEF85}" dt="2023-08-16T11:26:21.573" v="1569" actId="478"/>
          <ac:spMkLst>
            <pc:docMk/>
            <pc:sldMk cId="3739110446" sldId="2147474541"/>
            <ac:spMk id="48" creationId="{F0C76B1B-6FC8-C67B-D651-79FF065D37C9}"/>
          </ac:spMkLst>
        </pc:spChg>
        <pc:spChg chg="add mod">
          <ac:chgData name="Mohit3 Kumar" userId="eea196e6-9fd8-4080-a9b5-f200cfc71ec3" providerId="ADAL" clId="{5B172E81-05CE-46DB-8FB4-7FEF3EADEF85}" dt="2023-08-16T15:00:09.991" v="1735" actId="20577"/>
          <ac:spMkLst>
            <pc:docMk/>
            <pc:sldMk cId="3739110446" sldId="2147474541"/>
            <ac:spMk id="49" creationId="{75856F06-6283-5D33-1EC5-E7B80B6C4BFC}"/>
          </ac:spMkLst>
        </pc:spChg>
        <pc:spChg chg="add del mod">
          <ac:chgData name="Mohit3 Kumar" userId="eea196e6-9fd8-4080-a9b5-f200cfc71ec3" providerId="ADAL" clId="{5B172E81-05CE-46DB-8FB4-7FEF3EADEF85}" dt="2023-08-16T10:53:15.171" v="1329" actId="478"/>
          <ac:spMkLst>
            <pc:docMk/>
            <pc:sldMk cId="3739110446" sldId="2147474541"/>
            <ac:spMk id="50" creationId="{368126F4-F4CC-5E2A-4D91-1315D58D1CD9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51" creationId="{ECB364E4-EC0E-635E-146E-EA04A655E70E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52" creationId="{17025EAD-8E47-960B-07E4-B64996D615BB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53" creationId="{80FA757E-A9E2-B905-48CC-A3E8BBD65633}"/>
          </ac:spMkLst>
        </pc:spChg>
        <pc:spChg chg="add del mod">
          <ac:chgData name="Mohit3 Kumar" userId="eea196e6-9fd8-4080-a9b5-f200cfc71ec3" providerId="ADAL" clId="{5B172E81-05CE-46DB-8FB4-7FEF3EADEF85}" dt="2023-08-16T09:41:33.117" v="1019" actId="478"/>
          <ac:spMkLst>
            <pc:docMk/>
            <pc:sldMk cId="3739110446" sldId="2147474541"/>
            <ac:spMk id="54" creationId="{B8051D4F-B113-ADAB-E5E9-70F457DE4E1E}"/>
          </ac:spMkLst>
        </pc:spChg>
        <pc:spChg chg="add del mod">
          <ac:chgData name="Mohit3 Kumar" userId="eea196e6-9fd8-4080-a9b5-f200cfc71ec3" providerId="ADAL" clId="{5B172E81-05CE-46DB-8FB4-7FEF3EADEF85}" dt="2023-08-15T16:45:11.863" v="9"/>
          <ac:spMkLst>
            <pc:docMk/>
            <pc:sldMk cId="3739110446" sldId="2147474541"/>
            <ac:spMk id="57" creationId="{540ACB6F-2FBE-B549-F643-A78BB4269227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58" creationId="{53CB5075-9733-4BEC-13E5-F1F91E136D1F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59" creationId="{F34DA308-BD7E-ABE8-258F-6DA74165A919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60" creationId="{49D325E2-8C4C-C582-F50E-38B749C35669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61" creationId="{7994ECE0-3EB6-0994-2CD2-3AFFF78D3B2F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61" creationId="{E41ACC29-2738-F0A2-F061-071E5A582575}"/>
          </ac:spMkLst>
        </pc:spChg>
        <pc:spChg chg="add del mod">
          <ac:chgData name="Mohit3 Kumar" userId="eea196e6-9fd8-4080-a9b5-f200cfc71ec3" providerId="ADAL" clId="{5B172E81-05CE-46DB-8FB4-7FEF3EADEF85}" dt="2023-08-16T10:09:23.421" v="1095" actId="478"/>
          <ac:spMkLst>
            <pc:docMk/>
            <pc:sldMk cId="3739110446" sldId="2147474541"/>
            <ac:spMk id="62" creationId="{E45BBF8D-BB59-E129-129F-E219306EEFE4}"/>
          </ac:spMkLst>
        </pc:spChg>
        <pc:spChg chg="add del mod">
          <ac:chgData name="Mohit3 Kumar" userId="eea196e6-9fd8-4080-a9b5-f200cfc71ec3" providerId="ADAL" clId="{5B172E81-05CE-46DB-8FB4-7FEF3EADEF85}" dt="2023-08-16T13:53:34.662" v="1642" actId="478"/>
          <ac:spMkLst>
            <pc:docMk/>
            <pc:sldMk cId="3739110446" sldId="2147474541"/>
            <ac:spMk id="63" creationId="{9B31F095-7A7C-7C79-E50D-22B577C28506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64" creationId="{71E9235E-19C1-5AB2-21F0-F5109E826E24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65" creationId="{AFE571BD-7A93-5378-63D4-9DDF5F6A731A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66" creationId="{E4EE5EDD-7725-FB40-36E2-8D8960D9F717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67" creationId="{233A8E7F-BA29-299F-00F5-B8BCBB9E059F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67" creationId="{7B78C829-CCE3-9691-79BC-0F05B6B87CF3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68" creationId="{3384460E-F36A-1201-DBE1-E9D703D6BBE2}"/>
          </ac:spMkLst>
        </pc:spChg>
        <pc:spChg chg="add del mod">
          <ac:chgData name="Mohit3 Kumar" userId="eea196e6-9fd8-4080-a9b5-f200cfc71ec3" providerId="ADAL" clId="{5B172E81-05CE-46DB-8FB4-7FEF3EADEF85}" dt="2023-08-16T10:57:40.008" v="1360" actId="478"/>
          <ac:spMkLst>
            <pc:docMk/>
            <pc:sldMk cId="3739110446" sldId="2147474541"/>
            <ac:spMk id="68" creationId="{E254B33F-2287-95B6-324B-092438C8D72F}"/>
          </ac:spMkLst>
        </pc:spChg>
        <pc:spChg chg="add del mod">
          <ac:chgData name="Mohit3 Kumar" userId="eea196e6-9fd8-4080-a9b5-f200cfc71ec3" providerId="ADAL" clId="{5B172E81-05CE-46DB-8FB4-7FEF3EADEF85}" dt="2023-08-16T10:57:43.936" v="1361" actId="21"/>
          <ac:spMkLst>
            <pc:docMk/>
            <pc:sldMk cId="3739110446" sldId="2147474541"/>
            <ac:spMk id="69" creationId="{7CCB1B34-CD25-B976-9721-F1AAE3321F22}"/>
          </ac:spMkLst>
        </pc:spChg>
        <pc:spChg chg="add del mod">
          <ac:chgData name="Mohit3 Kumar" userId="eea196e6-9fd8-4080-a9b5-f200cfc71ec3" providerId="ADAL" clId="{5B172E81-05CE-46DB-8FB4-7FEF3EADEF85}" dt="2023-08-16T10:53:41.360" v="1335" actId="478"/>
          <ac:spMkLst>
            <pc:docMk/>
            <pc:sldMk cId="3739110446" sldId="2147474541"/>
            <ac:spMk id="70" creationId="{868CD900-8FE1-5A85-C750-71925488EF54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71" creationId="{C0B0C0AE-B96B-13AD-B37D-F3515505A55A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76" creationId="{4B8E1AAA-DFCD-FE48-8625-B546D2B3B370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77" creationId="{4A28CF9E-0C85-388D-87A7-BE389EC0E9A9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78" creationId="{88AD877E-6570-1F13-0CED-A4DB926BD1D4}"/>
          </ac:spMkLst>
        </pc:spChg>
        <pc:spChg chg="add mod">
          <ac:chgData name="Mohit3 Kumar" userId="eea196e6-9fd8-4080-a9b5-f200cfc71ec3" providerId="ADAL" clId="{5B172E81-05CE-46DB-8FB4-7FEF3EADEF85}" dt="2023-08-16T11:36:55.299" v="1634" actId="1076"/>
          <ac:spMkLst>
            <pc:docMk/>
            <pc:sldMk cId="3739110446" sldId="2147474541"/>
            <ac:spMk id="78" creationId="{C9A3E6B5-55B4-CD53-4FD6-80A851E59F95}"/>
          </ac:spMkLst>
        </pc:spChg>
        <pc:spChg chg="add mod">
          <ac:chgData name="Mohit3 Kumar" userId="eea196e6-9fd8-4080-a9b5-f200cfc71ec3" providerId="ADAL" clId="{5B172E81-05CE-46DB-8FB4-7FEF3EADEF85}" dt="2023-08-16T14:38:08.550" v="1653" actId="1076"/>
          <ac:spMkLst>
            <pc:docMk/>
            <pc:sldMk cId="3739110446" sldId="2147474541"/>
            <ac:spMk id="79" creationId="{53925F39-4233-3F7B-21D4-32A78BE1CC60}"/>
          </ac:spMkLst>
        </pc:spChg>
        <pc:spChg chg="add del">
          <ac:chgData name="Mohit3 Kumar" userId="eea196e6-9fd8-4080-a9b5-f200cfc71ec3" providerId="ADAL" clId="{5B172E81-05CE-46DB-8FB4-7FEF3EADEF85}" dt="2023-08-16T11:10:54.800" v="1447" actId="478"/>
          <ac:spMkLst>
            <pc:docMk/>
            <pc:sldMk cId="3739110446" sldId="2147474541"/>
            <ac:spMk id="80" creationId="{A811F986-0B8B-521D-6586-15684D3706ED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80" creationId="{CBA0169B-0E50-FB08-5302-CDCB7B3A32C4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81" creationId="{8657B787-E56D-220D-A3B3-75B91BB3A854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82" creationId="{29AFF13B-B4F9-BE53-B311-184C69C94420}"/>
          </ac:spMkLst>
        </pc:spChg>
        <pc:spChg chg="add mod">
          <ac:chgData name="Mohit3 Kumar" userId="eea196e6-9fd8-4080-a9b5-f200cfc71ec3" providerId="ADAL" clId="{5B172E81-05CE-46DB-8FB4-7FEF3EADEF85}" dt="2023-08-17T09:26:38.900" v="1759" actId="20577"/>
          <ac:spMkLst>
            <pc:docMk/>
            <pc:sldMk cId="3739110446" sldId="2147474541"/>
            <ac:spMk id="82" creationId="{D82464A9-EC80-143D-117A-6A14B37C7DB2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83" creationId="{FD6997A5-AE69-9211-1238-A45651BBF448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84" creationId="{0F4C8223-EB6F-A65C-B72E-EA02314A6396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86" creationId="{D28F9D98-CBC2-010B-5D68-03FF4E8D3977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87" creationId="{B5DD7A0A-4FC4-909C-7280-B5DA1CBF8AB7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88" creationId="{4F31EAFC-AAD3-3613-C6CB-35BBD008FCBE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88" creationId="{9E741A1B-D892-812A-CFBD-D402B693D454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89" creationId="{40CF3C9B-D53C-7679-40AE-9D331F312E03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90" creationId="{2B482298-DAAD-66DA-3374-20D2DE0993BA}"/>
          </ac:spMkLst>
        </pc:spChg>
        <pc:spChg chg="add mod">
          <ac:chgData name="Mohit3 Kumar" userId="eea196e6-9fd8-4080-a9b5-f200cfc71ec3" providerId="ADAL" clId="{5B172E81-05CE-46DB-8FB4-7FEF3EADEF85}" dt="2023-08-16T11:36:23.293" v="1628" actId="1076"/>
          <ac:spMkLst>
            <pc:docMk/>
            <pc:sldMk cId="3739110446" sldId="2147474541"/>
            <ac:spMk id="90" creationId="{CD321099-4AE4-1E3F-24DA-1288C3D75A71}"/>
          </ac:spMkLst>
        </pc:spChg>
        <pc:spChg chg="add mod">
          <ac:chgData name="Mohit3 Kumar" userId="eea196e6-9fd8-4080-a9b5-f200cfc71ec3" providerId="ADAL" clId="{5B172E81-05CE-46DB-8FB4-7FEF3EADEF85}" dt="2023-08-16T14:32:54.246" v="1649" actId="1076"/>
          <ac:spMkLst>
            <pc:docMk/>
            <pc:sldMk cId="3739110446" sldId="2147474541"/>
            <ac:spMk id="91" creationId="{8A33C8D4-53C7-B679-A38B-9D9E902E856B}"/>
          </ac:spMkLst>
        </pc:spChg>
        <pc:spChg chg="add mod">
          <ac:chgData name="Mohit3 Kumar" userId="eea196e6-9fd8-4080-a9b5-f200cfc71ec3" providerId="ADAL" clId="{5B172E81-05CE-46DB-8FB4-7FEF3EADEF85}" dt="2023-08-16T14:33:00.570" v="1651" actId="1076"/>
          <ac:spMkLst>
            <pc:docMk/>
            <pc:sldMk cId="3739110446" sldId="2147474541"/>
            <ac:spMk id="92" creationId="{0122742B-7EED-37C8-AB30-A4A24B52E334}"/>
          </ac:spMkLst>
        </pc:spChg>
        <pc:spChg chg="add mod">
          <ac:chgData name="Mohit3 Kumar" userId="eea196e6-9fd8-4080-a9b5-f200cfc71ec3" providerId="ADAL" clId="{5B172E81-05CE-46DB-8FB4-7FEF3EADEF85}" dt="2023-08-14T08:58:14.180" v="0"/>
          <ac:spMkLst>
            <pc:docMk/>
            <pc:sldMk cId="3739110446" sldId="2147474541"/>
            <ac:spMk id="92" creationId="{21915C76-C9B3-7C5D-147F-5B96E5680ECA}"/>
          </ac:spMkLst>
        </pc:spChg>
        <pc:spChg chg="add mod">
          <ac:chgData name="Mohit3 Kumar" userId="eea196e6-9fd8-4080-a9b5-f200cfc71ec3" providerId="ADAL" clId="{5B172E81-05CE-46DB-8FB4-7FEF3EADEF85}" dt="2023-08-16T13:53:44.403" v="1644" actId="1076"/>
          <ac:spMkLst>
            <pc:docMk/>
            <pc:sldMk cId="3739110446" sldId="2147474541"/>
            <ac:spMk id="93" creationId="{BD6D7560-1A15-5FD9-7A09-BBE17468CB5C}"/>
          </ac:spMkLst>
        </pc:spChg>
        <pc:spChg chg="add del mod">
          <ac:chgData name="Mohit3 Kumar" userId="eea196e6-9fd8-4080-a9b5-f200cfc71ec3" providerId="ADAL" clId="{5B172E81-05CE-46DB-8FB4-7FEF3EADEF85}" dt="2023-08-15T16:53:12.897" v="127"/>
          <ac:spMkLst>
            <pc:docMk/>
            <pc:sldMk cId="3739110446" sldId="2147474541"/>
            <ac:spMk id="94" creationId="{D3165D21-D265-6423-1561-3FA6794FF46C}"/>
          </ac:spMkLst>
        </pc:spChg>
        <pc:spChg chg="add del mod">
          <ac:chgData name="Mohit3 Kumar" userId="eea196e6-9fd8-4080-a9b5-f200cfc71ec3" providerId="ADAL" clId="{5B172E81-05CE-46DB-8FB4-7FEF3EADEF85}" dt="2023-08-15T16:53:12.898" v="129"/>
          <ac:spMkLst>
            <pc:docMk/>
            <pc:sldMk cId="3739110446" sldId="2147474541"/>
            <ac:spMk id="95" creationId="{3ED11C9D-594D-35A2-2C81-EFCB0C1753CA}"/>
          </ac:spMkLst>
        </pc:spChg>
        <pc:spChg chg="add del">
          <ac:chgData name="Mohit3 Kumar" userId="eea196e6-9fd8-4080-a9b5-f200cfc71ec3" providerId="ADAL" clId="{5B172E81-05CE-46DB-8FB4-7FEF3EADEF85}" dt="2023-08-17T09:25:29.180" v="1746" actId="478"/>
          <ac:spMkLst>
            <pc:docMk/>
            <pc:sldMk cId="3739110446" sldId="2147474541"/>
            <ac:spMk id="95" creationId="{75A29307-6A4E-9415-1BE6-2BFD7D19E628}"/>
          </ac:spMkLst>
        </pc:spChg>
        <pc:spChg chg="add del mod">
          <ac:chgData name="Mohit3 Kumar" userId="eea196e6-9fd8-4080-a9b5-f200cfc71ec3" providerId="ADAL" clId="{5B172E81-05CE-46DB-8FB4-7FEF3EADEF85}" dt="2023-08-15T16:53:12.896" v="125" actId="478"/>
          <ac:spMkLst>
            <pc:docMk/>
            <pc:sldMk cId="3739110446" sldId="2147474541"/>
            <ac:spMk id="96" creationId="{3CC5598B-E0A3-B450-3864-19F4BDCF029A}"/>
          </ac:spMkLst>
        </pc:spChg>
        <pc:spChg chg="add del">
          <ac:chgData name="Mohit3 Kumar" userId="eea196e6-9fd8-4080-a9b5-f200cfc71ec3" providerId="ADAL" clId="{5B172E81-05CE-46DB-8FB4-7FEF3EADEF85}" dt="2023-08-17T09:25:50.851" v="1748" actId="478"/>
          <ac:spMkLst>
            <pc:docMk/>
            <pc:sldMk cId="3739110446" sldId="2147474541"/>
            <ac:spMk id="96" creationId="{E578D6E7-6383-328E-16AE-BB2E607CF28D}"/>
          </ac:spMkLst>
        </pc:spChg>
        <pc:spChg chg="add del mod">
          <ac:chgData name="Mohit3 Kumar" userId="eea196e6-9fd8-4080-a9b5-f200cfc71ec3" providerId="ADAL" clId="{5B172E81-05CE-46DB-8FB4-7FEF3EADEF85}" dt="2023-08-16T07:22:40.769" v="529" actId="478"/>
          <ac:spMkLst>
            <pc:docMk/>
            <pc:sldMk cId="3739110446" sldId="2147474541"/>
            <ac:spMk id="97" creationId="{A945BADB-AC7F-385E-1CBC-DC7F6A77BDAC}"/>
          </ac:spMkLst>
        </pc:spChg>
        <pc:spChg chg="add del mod">
          <ac:chgData name="Mohit3 Kumar" userId="eea196e6-9fd8-4080-a9b5-f200cfc71ec3" providerId="ADAL" clId="{5B172E81-05CE-46DB-8FB4-7FEF3EADEF85}" dt="2023-08-16T07:22:46.129" v="532" actId="478"/>
          <ac:spMkLst>
            <pc:docMk/>
            <pc:sldMk cId="3739110446" sldId="2147474541"/>
            <ac:spMk id="98" creationId="{FFF11613-B7A8-2954-8A75-D2C394B05D7A}"/>
          </ac:spMkLst>
        </pc:spChg>
        <pc:spChg chg="add del mod">
          <ac:chgData name="Mohit3 Kumar" userId="eea196e6-9fd8-4080-a9b5-f200cfc71ec3" providerId="ADAL" clId="{5B172E81-05CE-46DB-8FB4-7FEF3EADEF85}" dt="2023-08-16T07:22:42.543" v="530" actId="478"/>
          <ac:spMkLst>
            <pc:docMk/>
            <pc:sldMk cId="3739110446" sldId="2147474541"/>
            <ac:spMk id="99" creationId="{903AEFF7-2B27-7AC5-B1F1-5E4F91E63525}"/>
          </ac:spMkLst>
        </pc:spChg>
        <pc:spChg chg="add del mod">
          <ac:chgData name="Mohit3 Kumar" userId="eea196e6-9fd8-4080-a9b5-f200cfc71ec3" providerId="ADAL" clId="{5B172E81-05CE-46DB-8FB4-7FEF3EADEF85}" dt="2023-08-16T07:22:47.703" v="533" actId="478"/>
          <ac:spMkLst>
            <pc:docMk/>
            <pc:sldMk cId="3739110446" sldId="2147474541"/>
            <ac:spMk id="100" creationId="{F6B568A5-A5F4-1DDA-E1D2-79E3CCA0D3E0}"/>
          </ac:spMkLst>
        </pc:spChg>
        <pc:spChg chg="add del mod">
          <ac:chgData name="Mohit3 Kumar" userId="eea196e6-9fd8-4080-a9b5-f200cfc71ec3" providerId="ADAL" clId="{5B172E81-05CE-46DB-8FB4-7FEF3EADEF85}" dt="2023-08-16T07:22:44.277" v="531" actId="478"/>
          <ac:spMkLst>
            <pc:docMk/>
            <pc:sldMk cId="3739110446" sldId="2147474541"/>
            <ac:spMk id="101" creationId="{ABD10CD3-6845-B1A9-BE64-36B6213EA0E1}"/>
          </ac:spMkLst>
        </pc:spChg>
        <pc:spChg chg="add del mod">
          <ac:chgData name="Mohit3 Kumar" userId="eea196e6-9fd8-4080-a9b5-f200cfc71ec3" providerId="ADAL" clId="{5B172E81-05CE-46DB-8FB4-7FEF3EADEF85}" dt="2023-08-17T09:26:32.732" v="1751" actId="478"/>
          <ac:spMkLst>
            <pc:docMk/>
            <pc:sldMk cId="3739110446" sldId="2147474541"/>
            <ac:spMk id="102" creationId="{82042BA2-9E35-26CB-2172-FC8BDA9A084D}"/>
          </ac:spMkLst>
        </pc:spChg>
        <pc:spChg chg="add mod ord">
          <ac:chgData name="Mohit3 Kumar" userId="eea196e6-9fd8-4080-a9b5-f200cfc71ec3" providerId="ADAL" clId="{5B172E81-05CE-46DB-8FB4-7FEF3EADEF85}" dt="2023-08-17T10:15:18.418" v="1797" actId="14100"/>
          <ac:spMkLst>
            <pc:docMk/>
            <pc:sldMk cId="3739110446" sldId="2147474541"/>
            <ac:spMk id="103" creationId="{8A8A5B97-94E5-BE61-359E-40993FBA3829}"/>
          </ac:spMkLst>
        </pc:spChg>
        <pc:grpChg chg="add del mod">
          <ac:chgData name="Mohit3 Kumar" userId="eea196e6-9fd8-4080-a9b5-f200cfc71ec3" providerId="ADAL" clId="{5B172E81-05CE-46DB-8FB4-7FEF3EADEF85}" dt="2023-08-15T16:16:37.536" v="5" actId="478"/>
          <ac:grpSpMkLst>
            <pc:docMk/>
            <pc:sldMk cId="3739110446" sldId="2147474541"/>
            <ac:grpSpMk id="5" creationId="{AB3D45B4-535A-D1A4-D6AE-F2592D2597A6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21" creationId="{AC1A0C3D-8044-14B9-565D-5C9C5BB682ED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23" creationId="{42825062-67CC-C688-C21E-C51B604C3D13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29" creationId="{2B5E2E2D-F316-01E4-246C-1ABA11904CFE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32" creationId="{65055B55-A3BF-6DF3-A11F-60B3A0F413F9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36" creationId="{5979084C-CE71-1516-9D7F-A72AB5CA9E0D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37" creationId="{C8B1AD79-608B-A8B5-53C9-24246C413FCA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38" creationId="{59D1F45B-2AF6-D986-82D0-7F70B6926061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49" creationId="{5C0618D5-7124-5109-ACB1-B0A952FC25AC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54" creationId="{6C10EE4A-11BC-7218-3E93-E8FCF4E621A7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58" creationId="{B69C7E9C-4412-0C77-818E-1E005005485B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59" creationId="{4827E500-0466-7E88-DFD6-9AD2C474F969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60" creationId="{54628B93-A885-6EF6-206E-9B7D5550ADCE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63" creationId="{9D751F22-9CE8-EAEA-55B8-DF973BA18B4A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66" creationId="{DCED9BE1-4DAE-3008-4615-8B3C1ABC85F6}"/>
          </ac:grpSpMkLst>
        </pc:grpChg>
        <pc:grpChg chg="add mod">
          <ac:chgData name="Mohit3 Kumar" userId="eea196e6-9fd8-4080-a9b5-f200cfc71ec3" providerId="ADAL" clId="{5B172E81-05CE-46DB-8FB4-7FEF3EADEF85}" dt="2023-08-14T08:58:14.180" v="0"/>
          <ac:grpSpMkLst>
            <pc:docMk/>
            <pc:sldMk cId="3739110446" sldId="2147474541"/>
            <ac:grpSpMk id="83" creationId="{6A8BF1C7-55F9-A7A5-D829-2921AB7C8092}"/>
          </ac:grpSpMkLst>
        </pc:grpChg>
        <pc:picChg chg="add mod">
          <ac:chgData name="Mohit3 Kumar" userId="eea196e6-9fd8-4080-a9b5-f200cfc71ec3" providerId="ADAL" clId="{5B172E81-05CE-46DB-8FB4-7FEF3EADEF85}" dt="2023-08-16T11:36:23.293" v="1628" actId="1076"/>
          <ac:picMkLst>
            <pc:docMk/>
            <pc:sldMk cId="3739110446" sldId="2147474541"/>
            <ac:picMk id="3" creationId="{28399526-5A95-5C76-68A9-3951F707F72F}"/>
          </ac:picMkLst>
        </pc:picChg>
        <pc:picChg chg="add mod">
          <ac:chgData name="Mohit3 Kumar" userId="eea196e6-9fd8-4080-a9b5-f200cfc71ec3" providerId="ADAL" clId="{5B172E81-05CE-46DB-8FB4-7FEF3EADEF85}" dt="2023-08-16T11:36:23.293" v="1628" actId="1076"/>
          <ac:picMkLst>
            <pc:docMk/>
            <pc:sldMk cId="3739110446" sldId="2147474541"/>
            <ac:picMk id="8" creationId="{0BEECCF9-1360-E7B1-CDE5-6AAEC3F22EEA}"/>
          </ac:picMkLst>
        </pc:picChg>
        <pc:picChg chg="add mod">
          <ac:chgData name="Mohit3 Kumar" userId="eea196e6-9fd8-4080-a9b5-f200cfc71ec3" providerId="ADAL" clId="{5B172E81-05CE-46DB-8FB4-7FEF3EADEF85}" dt="2023-08-16T11:36:23.293" v="1628" actId="1076"/>
          <ac:picMkLst>
            <pc:docMk/>
            <pc:sldMk cId="3739110446" sldId="2147474541"/>
            <ac:picMk id="16" creationId="{1BD815BA-851A-8EA9-B3E9-8382B20A18FD}"/>
          </ac:picMkLst>
        </pc:picChg>
        <pc:picChg chg="add mod">
          <ac:chgData name="Mohit3 Kumar" userId="eea196e6-9fd8-4080-a9b5-f200cfc71ec3" providerId="ADAL" clId="{5B172E81-05CE-46DB-8FB4-7FEF3EADEF85}" dt="2023-08-16T11:36:23.293" v="1628" actId="1076"/>
          <ac:picMkLst>
            <pc:docMk/>
            <pc:sldMk cId="3739110446" sldId="2147474541"/>
            <ac:picMk id="17" creationId="{2F0FD0E2-D05C-CDC6-558A-5E7F38E38372}"/>
          </ac:picMkLst>
        </pc:picChg>
        <pc:picChg chg="add mod">
          <ac:chgData name="Mohit3 Kumar" userId="eea196e6-9fd8-4080-a9b5-f200cfc71ec3" providerId="ADAL" clId="{5B172E81-05CE-46DB-8FB4-7FEF3EADEF85}" dt="2023-08-16T11:36:23.293" v="1628" actId="1076"/>
          <ac:picMkLst>
            <pc:docMk/>
            <pc:sldMk cId="3739110446" sldId="2147474541"/>
            <ac:picMk id="18" creationId="{8AAA27AC-6CFD-38CF-1C4D-6D580D8EF55B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33" creationId="{0BDF9BDD-22D0-C460-EEA9-8B06FB298C90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34" creationId="{2426DCD2-B4A8-494B-7158-542CE789C6FE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35" creationId="{07B81236-C320-E537-7371-97B50B96B7D3}"/>
          </ac:picMkLst>
        </pc:picChg>
        <pc:picChg chg="add del mod">
          <ac:chgData name="Mohit3 Kumar" userId="eea196e6-9fd8-4080-a9b5-f200cfc71ec3" providerId="ADAL" clId="{5B172E81-05CE-46DB-8FB4-7FEF3EADEF85}" dt="2023-08-16T09:21:05.110" v="878" actId="21"/>
          <ac:picMkLst>
            <pc:docMk/>
            <pc:sldMk cId="3739110446" sldId="2147474541"/>
            <ac:picMk id="35" creationId="{4DE15E01-068E-8D03-4DB7-6A89BAD34079}"/>
          </ac:picMkLst>
        </pc:picChg>
        <pc:picChg chg="add del mod">
          <ac:chgData name="Mohit3 Kumar" userId="eea196e6-9fd8-4080-a9b5-f200cfc71ec3" providerId="ADAL" clId="{5B172E81-05CE-46DB-8FB4-7FEF3EADEF85}" dt="2023-08-16T09:19:39.156" v="867"/>
          <ac:picMkLst>
            <pc:docMk/>
            <pc:sldMk cId="3739110446" sldId="2147474541"/>
            <ac:picMk id="38" creationId="{CB00CC5D-6AB7-933A-AF82-E9342E796CC8}"/>
          </ac:picMkLst>
        </pc:picChg>
        <pc:picChg chg="add del mod">
          <ac:chgData name="Mohit3 Kumar" userId="eea196e6-9fd8-4080-a9b5-f200cfc71ec3" providerId="ADAL" clId="{5B172E81-05CE-46DB-8FB4-7FEF3EADEF85}" dt="2023-08-16T09:22:24.468" v="897" actId="21"/>
          <ac:picMkLst>
            <pc:docMk/>
            <pc:sldMk cId="3739110446" sldId="2147474541"/>
            <ac:picMk id="39" creationId="{E8C949AA-A1C7-8847-3EF6-93494B70171F}"/>
          </ac:picMkLst>
        </pc:picChg>
        <pc:picChg chg="add mod">
          <ac:chgData name="Mohit3 Kumar" userId="eea196e6-9fd8-4080-a9b5-f200cfc71ec3" providerId="ADAL" clId="{5B172E81-05CE-46DB-8FB4-7FEF3EADEF85}" dt="2023-08-16T11:36:47.078" v="1633" actId="1076"/>
          <ac:picMkLst>
            <pc:docMk/>
            <pc:sldMk cId="3739110446" sldId="2147474541"/>
            <ac:picMk id="41" creationId="{7439543E-9636-7BC3-2695-375CBA338B9E}"/>
          </ac:picMkLst>
        </pc:picChg>
        <pc:picChg chg="add mod">
          <ac:chgData name="Mohit3 Kumar" userId="eea196e6-9fd8-4080-a9b5-f200cfc71ec3" providerId="ADAL" clId="{5B172E81-05CE-46DB-8FB4-7FEF3EADEF85}" dt="2023-08-16T14:32:57.516" v="1650" actId="1076"/>
          <ac:picMkLst>
            <pc:docMk/>
            <pc:sldMk cId="3739110446" sldId="2147474541"/>
            <ac:picMk id="43" creationId="{64E6BFFA-524D-0719-69D7-0D0EF33BE3C0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46" creationId="{909DED46-19F4-3A6F-4EDD-F8CECBF219F1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50" creationId="{B690ABFA-1308-4620-A71A-6E4914B67A02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51" creationId="{064500EA-36D8-9066-E08A-604591B85ACB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52" creationId="{B7F091DD-719B-695C-0A8C-53E49D40440F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53" creationId="{5A23F0B0-04C9-5837-3C33-9655F76BEB29}"/>
          </ac:picMkLst>
        </pc:picChg>
        <pc:picChg chg="add del mod">
          <ac:chgData name="Mohit3 Kumar" userId="eea196e6-9fd8-4080-a9b5-f200cfc71ec3" providerId="ADAL" clId="{5B172E81-05CE-46DB-8FB4-7FEF3EADEF85}" dt="2023-08-16T09:41:47.048" v="1023" actId="478"/>
          <ac:picMkLst>
            <pc:docMk/>
            <pc:sldMk cId="3739110446" sldId="2147474541"/>
            <ac:picMk id="55" creationId="{44852BB1-9221-2224-188F-8659FBE7FB42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55" creationId="{556D922D-A489-88AF-D5D6-E03105D35BB8}"/>
          </ac:picMkLst>
        </pc:picChg>
        <pc:picChg chg="add mod">
          <ac:chgData name="Mohit3 Kumar" userId="eea196e6-9fd8-4080-a9b5-f200cfc71ec3" providerId="ADAL" clId="{5B172E81-05CE-46DB-8FB4-7FEF3EADEF85}" dt="2023-08-16T11:36:23.293" v="1628" actId="1076"/>
          <ac:picMkLst>
            <pc:docMk/>
            <pc:sldMk cId="3739110446" sldId="2147474541"/>
            <ac:picMk id="56" creationId="{6F1D4E1B-5757-97E1-07EF-AFE0551988E6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56" creationId="{B7DA0B71-55B0-C851-3BA7-B23E192DEC82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57" creationId="{3B9B8B0E-850E-67E0-6F00-D5A426223AAB}"/>
          </ac:picMkLst>
        </pc:picChg>
        <pc:picChg chg="add mod">
          <ac:chgData name="Mohit3 Kumar" userId="eea196e6-9fd8-4080-a9b5-f200cfc71ec3" providerId="ADAL" clId="{5B172E81-05CE-46DB-8FB4-7FEF3EADEF85}" dt="2023-08-16T11:36:23.293" v="1628" actId="1076"/>
          <ac:picMkLst>
            <pc:docMk/>
            <pc:sldMk cId="3739110446" sldId="2147474541"/>
            <ac:picMk id="57" creationId="{C6F153A0-0163-96F9-0D81-8963D4B6F9DD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62" creationId="{E374C155-B9AC-3FF7-9AA6-B66653E4B93E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64" creationId="{FECE2329-39D8-5804-B1CA-AF5FFC877882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65" creationId="{6B53F5CF-06C7-2CC1-EBF7-4F4F3963DF3A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69" creationId="{DABD16AB-F58F-FCE8-F1CA-6D1E81D1A67B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71" creationId="{2C87D7D1-14B0-85F7-BCB3-AB4124729712}"/>
          </ac:picMkLst>
        </pc:picChg>
        <pc:picChg chg="add mod">
          <ac:chgData name="Mohit3 Kumar" userId="eea196e6-9fd8-4080-a9b5-f200cfc71ec3" providerId="ADAL" clId="{5B172E81-05CE-46DB-8FB4-7FEF3EADEF85}" dt="2023-08-16T11:36:23.293" v="1628" actId="1076"/>
          <ac:picMkLst>
            <pc:docMk/>
            <pc:sldMk cId="3739110446" sldId="2147474541"/>
            <ac:picMk id="72" creationId="{3E22CDA3-FCFF-6279-C89F-9B12B88C8A03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72" creationId="{6DD152EB-F6D7-9010-C50C-5C063A0BDB31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73" creationId="{7650E4A4-9880-1DE0-8970-D7291476D604}"/>
          </ac:picMkLst>
        </pc:picChg>
        <pc:picChg chg="add del mod">
          <ac:chgData name="Mohit3 Kumar" userId="eea196e6-9fd8-4080-a9b5-f200cfc71ec3" providerId="ADAL" clId="{5B172E81-05CE-46DB-8FB4-7FEF3EADEF85}" dt="2023-08-16T10:56:02.714" v="1353" actId="478"/>
          <ac:picMkLst>
            <pc:docMk/>
            <pc:sldMk cId="3739110446" sldId="2147474541"/>
            <ac:picMk id="74" creationId="{A175D936-6286-E3A4-C6E5-935A46320E4A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74" creationId="{D7DF3CAA-363D-C6BB-B14E-BEF4427893E3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75" creationId="{F86AAFFD-FB96-C7AE-CC32-369DF9B55CE0}"/>
          </ac:picMkLst>
        </pc:picChg>
        <pc:picChg chg="add mod">
          <ac:chgData name="Mohit3 Kumar" userId="eea196e6-9fd8-4080-a9b5-f200cfc71ec3" providerId="ADAL" clId="{5B172E81-05CE-46DB-8FB4-7FEF3EADEF85}" dt="2023-08-16T11:36:23.293" v="1628" actId="1076"/>
          <ac:picMkLst>
            <pc:docMk/>
            <pc:sldMk cId="3739110446" sldId="2147474541"/>
            <ac:picMk id="76" creationId="{AB8BFBE3-4E06-99A0-7A85-42B3727EC473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77" creationId="{A49CE404-3790-F1DC-1646-0BF38147B8A5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79" creationId="{56830A30-8AC4-D7AE-461E-2F2288A8BC1E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81" creationId="{850B046D-51DF-1159-E582-61AB7D2B653B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84" creationId="{DDF1388E-2481-9653-68D6-2E2A056C692C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85" creationId="{9A1F78A6-51F4-FCDD-7803-05FB8E510C22}"/>
          </ac:picMkLst>
        </pc:picChg>
        <pc:picChg chg="add mod">
          <ac:chgData name="Mohit3 Kumar" userId="eea196e6-9fd8-4080-a9b5-f200cfc71ec3" providerId="ADAL" clId="{5B172E81-05CE-46DB-8FB4-7FEF3EADEF85}" dt="2023-08-16T11:36:23.293" v="1628" actId="1076"/>
          <ac:picMkLst>
            <pc:docMk/>
            <pc:sldMk cId="3739110446" sldId="2147474541"/>
            <ac:picMk id="86" creationId="{82F63007-5F25-E9A2-2C71-8D4E7A4AE817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87" creationId="{47A8B9B9-A9ED-05B4-1631-204021F9D29C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89" creationId="{4CC0EFB6-FF57-4C56-FA94-8FF73F84EDD2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91" creationId="{8E01E25B-32FF-293C-FACF-6C18DD664F6B}"/>
          </ac:picMkLst>
        </pc:picChg>
        <pc:picChg chg="add mod">
          <ac:chgData name="Mohit3 Kumar" userId="eea196e6-9fd8-4080-a9b5-f200cfc71ec3" providerId="ADAL" clId="{5B172E81-05CE-46DB-8FB4-7FEF3EADEF85}" dt="2023-08-14T08:58:14.180" v="0"/>
          <ac:picMkLst>
            <pc:docMk/>
            <pc:sldMk cId="3739110446" sldId="2147474541"/>
            <ac:picMk id="93" creationId="{5643E4E0-A551-12BC-475F-3BA1D94342AA}"/>
          </ac:picMkLst>
        </pc:picChg>
        <pc:picChg chg="add mod">
          <ac:chgData name="Mohit3 Kumar" userId="eea196e6-9fd8-4080-a9b5-f200cfc71ec3" providerId="ADAL" clId="{5B172E81-05CE-46DB-8FB4-7FEF3EADEF85}" dt="2023-08-16T14:32:23.303" v="1648" actId="1076"/>
          <ac:picMkLst>
            <pc:docMk/>
            <pc:sldMk cId="3739110446" sldId="2147474541"/>
            <ac:picMk id="94" creationId="{5A1566CA-BBA8-3BE0-C21B-440984D6AD0A}"/>
          </ac:picMkLst>
        </pc:picChg>
        <pc:picChg chg="add del mod">
          <ac:chgData name="Mohit3 Kumar" userId="eea196e6-9fd8-4080-a9b5-f200cfc71ec3" providerId="ADAL" clId="{5B172E81-05CE-46DB-8FB4-7FEF3EADEF85}" dt="2023-08-16T10:00:03.501" v="1036" actId="478"/>
          <ac:picMkLst>
            <pc:docMk/>
            <pc:sldMk cId="3739110446" sldId="2147474541"/>
            <ac:picMk id="1026" creationId="{7E2D1994-C6C0-7803-28E3-F2B4B9CC9418}"/>
          </ac:picMkLst>
        </pc:picChg>
        <pc:picChg chg="add mod">
          <ac:chgData name="Mohit3 Kumar" userId="eea196e6-9fd8-4080-a9b5-f200cfc71ec3" providerId="ADAL" clId="{5B172E81-05CE-46DB-8FB4-7FEF3EADEF85}" dt="2023-08-16T11:36:23.293" v="1628" actId="1076"/>
          <ac:picMkLst>
            <pc:docMk/>
            <pc:sldMk cId="3739110446" sldId="2147474541"/>
            <ac:picMk id="1028" creationId="{6FD0BEAE-6590-6290-64F5-ED86B69C1103}"/>
          </ac:picMkLst>
        </pc:picChg>
        <pc:picChg chg="add del mod">
          <ac:chgData name="Mohit3 Kumar" userId="eea196e6-9fd8-4080-a9b5-f200cfc71ec3" providerId="ADAL" clId="{5B172E81-05CE-46DB-8FB4-7FEF3EADEF85}" dt="2023-08-16T10:56:47.663" v="1354" actId="478"/>
          <ac:picMkLst>
            <pc:docMk/>
            <pc:sldMk cId="3739110446" sldId="2147474541"/>
            <ac:picMk id="1030" creationId="{DE0D6AF3-1AF6-3861-9ABC-ABBA23F52F22}"/>
          </ac:picMkLst>
        </pc:picChg>
        <pc:picChg chg="add del mod">
          <ac:chgData name="Mohit3 Kumar" userId="eea196e6-9fd8-4080-a9b5-f200cfc71ec3" providerId="ADAL" clId="{5B172E81-05CE-46DB-8FB4-7FEF3EADEF85}" dt="2023-08-17T10:15:19.197" v="1798"/>
          <ac:picMkLst>
            <pc:docMk/>
            <pc:sldMk cId="3739110446" sldId="2147474541"/>
            <ac:picMk id="2050" creationId="{E7584A85-BBA8-46AD-2118-8BBE80149936}"/>
          </ac:picMkLst>
        </pc:picChg>
        <pc:picChg chg="add mod">
          <ac:chgData name="Mohit3 Kumar" userId="eea196e6-9fd8-4080-a9b5-f200cfc71ec3" providerId="ADAL" clId="{5B172E81-05CE-46DB-8FB4-7FEF3EADEF85}" dt="2023-08-17T10:16:00.477" v="1806" actId="1076"/>
          <ac:picMkLst>
            <pc:docMk/>
            <pc:sldMk cId="3739110446" sldId="2147474541"/>
            <ac:picMk id="2052" creationId="{29704476-23CC-BF6D-8B29-925E39B4047D}"/>
          </ac:picMkLst>
        </pc:picChg>
        <pc:cxnChg chg="add mod">
          <ac:chgData name="Mohit3 Kumar" userId="eea196e6-9fd8-4080-a9b5-f200cfc71ec3" providerId="ADAL" clId="{5B172E81-05CE-46DB-8FB4-7FEF3EADEF85}" dt="2023-08-14T08:58:14.180" v="0"/>
          <ac:cxnSpMkLst>
            <pc:docMk/>
            <pc:sldMk cId="3739110446" sldId="2147474541"/>
            <ac:cxnSpMk id="17" creationId="{124E794C-0232-4C4A-03A0-B063F21FA1F5}"/>
          </ac:cxnSpMkLst>
        </pc:cxnChg>
        <pc:cxnChg chg="add del mod">
          <ac:chgData name="Mohit3 Kumar" userId="eea196e6-9fd8-4080-a9b5-f200cfc71ec3" providerId="ADAL" clId="{5B172E81-05CE-46DB-8FB4-7FEF3EADEF85}" dt="2023-08-16T09:10:33.974" v="818" actId="478"/>
          <ac:cxnSpMkLst>
            <pc:docMk/>
            <pc:sldMk cId="3739110446" sldId="2147474541"/>
            <ac:cxnSpMk id="20" creationId="{32FEE7C5-DC70-DF75-E85B-1597E7764191}"/>
          </ac:cxnSpMkLst>
        </pc:cxnChg>
        <pc:cxnChg chg="add del mod">
          <ac:chgData name="Mohit3 Kumar" userId="eea196e6-9fd8-4080-a9b5-f200cfc71ec3" providerId="ADAL" clId="{5B172E81-05CE-46DB-8FB4-7FEF3EADEF85}" dt="2023-08-16T09:10:52.765" v="822" actId="478"/>
          <ac:cxnSpMkLst>
            <pc:docMk/>
            <pc:sldMk cId="3739110446" sldId="2147474541"/>
            <ac:cxnSpMk id="21" creationId="{54DC9E96-7940-94E9-B3B8-B062EFB5AD52}"/>
          </ac:cxnSpMkLst>
        </pc:cxnChg>
        <pc:cxnChg chg="add mod">
          <ac:chgData name="Mohit3 Kumar" userId="eea196e6-9fd8-4080-a9b5-f200cfc71ec3" providerId="ADAL" clId="{5B172E81-05CE-46DB-8FB4-7FEF3EADEF85}" dt="2023-08-14T08:58:14.180" v="0"/>
          <ac:cxnSpMkLst>
            <pc:docMk/>
            <pc:sldMk cId="3739110446" sldId="2147474541"/>
            <ac:cxnSpMk id="70" creationId="{EF3B8D08-30E0-BCC5-5FD5-7BA8AC7DF0E1}"/>
          </ac:cxnSpMkLst>
        </pc:cxnChg>
      </pc:sldChg>
      <pc:sldChg chg="addSp delSp modSp mod">
        <pc:chgData name="Mohit3 Kumar" userId="eea196e6-9fd8-4080-a9b5-f200cfc71ec3" providerId="ADAL" clId="{5B172E81-05CE-46DB-8FB4-7FEF3EADEF85}" dt="2023-08-17T09:22:40.631" v="1741" actId="207"/>
        <pc:sldMkLst>
          <pc:docMk/>
          <pc:sldMk cId="2761477569" sldId="2147474542"/>
        </pc:sldMkLst>
        <pc:spChg chg="del">
          <ac:chgData name="Mohit3 Kumar" userId="eea196e6-9fd8-4080-a9b5-f200cfc71ec3" providerId="ADAL" clId="{5B172E81-05CE-46DB-8FB4-7FEF3EADEF85}" dt="2023-08-16T14:46:00.205" v="1654" actId="478"/>
          <ac:spMkLst>
            <pc:docMk/>
            <pc:sldMk cId="2761477569" sldId="2147474542"/>
            <ac:spMk id="3" creationId="{2FC143B4-6E8C-4E5C-AF5B-647F2B97DBA4}"/>
          </ac:spMkLst>
        </pc:spChg>
        <pc:spChg chg="add del mod">
          <ac:chgData name="Mohit3 Kumar" userId="eea196e6-9fd8-4080-a9b5-f200cfc71ec3" providerId="ADAL" clId="{5B172E81-05CE-46DB-8FB4-7FEF3EADEF85}" dt="2023-08-16T14:46:23.231" v="1660" actId="22"/>
          <ac:spMkLst>
            <pc:docMk/>
            <pc:sldMk cId="2761477569" sldId="2147474542"/>
            <ac:spMk id="5" creationId="{95774EC2-E0D5-58D6-1F9E-27D877CBC2D2}"/>
          </ac:spMkLst>
        </pc:spChg>
        <pc:spChg chg="add mod">
          <ac:chgData name="Mohit3 Kumar" userId="eea196e6-9fd8-4080-a9b5-f200cfc71ec3" providerId="ADAL" clId="{5B172E81-05CE-46DB-8FB4-7FEF3EADEF85}" dt="2023-08-17T09:22:40.631" v="1741" actId="207"/>
          <ac:spMkLst>
            <pc:docMk/>
            <pc:sldMk cId="2761477569" sldId="2147474542"/>
            <ac:spMk id="7" creationId="{B1404E64-4F37-5D79-FC4E-078797619E00}"/>
          </ac:spMkLst>
        </pc:spChg>
      </pc:sldChg>
      <pc:sldChg chg="addSp delSp new del mod">
        <pc:chgData name="Mohit3 Kumar" userId="eea196e6-9fd8-4080-a9b5-f200cfc71ec3" providerId="ADAL" clId="{5B172E81-05CE-46DB-8FB4-7FEF3EADEF85}" dt="2023-08-16T14:52:08.060" v="1693" actId="47"/>
        <pc:sldMkLst>
          <pc:docMk/>
          <pc:sldMk cId="3977079314" sldId="2147474543"/>
        </pc:sldMkLst>
        <pc:spChg chg="add del">
          <ac:chgData name="Mohit3 Kumar" userId="eea196e6-9fd8-4080-a9b5-f200cfc71ec3" providerId="ADAL" clId="{5B172E81-05CE-46DB-8FB4-7FEF3EADEF85}" dt="2023-08-16T14:52:06.086" v="1692" actId="22"/>
          <ac:spMkLst>
            <pc:docMk/>
            <pc:sldMk cId="3977079314" sldId="2147474543"/>
            <ac:spMk id="4" creationId="{27CCDB4C-B933-65E5-42B8-764C1A089C8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2DDBB-694E-4F57-9B11-97938E42AED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F7DE9-916C-414B-9515-C4A8AC3D1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4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0F7DE9-916C-414B-9515-C4A8AC3D10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16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ainbow&#10;&#10;Description automatically generated">
            <a:extLst>
              <a:ext uri="{FF2B5EF4-FFF2-40B4-BE49-F238E27FC236}">
                <a16:creationId xmlns:a16="http://schemas.microsoft.com/office/drawing/2014/main" id="{4D5E0A6A-C63F-CD81-C93D-C62562459A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3006522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1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4A541-3236-7C7A-108F-C328E38F3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4934" y="323988"/>
            <a:ext cx="2323604" cy="660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67306-5A21-C596-5284-2A7C0FD5D2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2595" y="459544"/>
            <a:ext cx="2323600" cy="66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3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04641-62E4-4217-A4FB-1461DCB34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9" y="1436914"/>
            <a:ext cx="5533119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F8DFE-7699-41E5-ACEB-81719A7EB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1141" y="1436914"/>
            <a:ext cx="5417458" cy="1068161"/>
          </a:xfrm>
        </p:spPr>
        <p:txBody>
          <a:bodyPr anchor="b">
            <a:noAutofit/>
          </a:bodyPr>
          <a:lstStyle>
            <a:lvl1pPr marL="0" indent="0">
              <a:buNone/>
              <a:defRPr lang="en-US" sz="24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54FF91B-5FE4-409D-BA7F-37376CD5E4A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2651506"/>
            <a:ext cx="5533119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>
              <a:defRPr sz="2000">
                <a:solidFill>
                  <a:srgbClr val="595959"/>
                </a:solidFill>
                <a:latin typeface="Frutiger LT Pro 55 Roman" panose="020B0602020204020204" pitchFamily="34" charset="77"/>
              </a:defRPr>
            </a:lvl2pPr>
            <a:lvl3pPr>
              <a:defRPr sz="1800">
                <a:solidFill>
                  <a:srgbClr val="595959"/>
                </a:solidFill>
                <a:latin typeface="Frutiger LT Pro 55 Roman" panose="020B0602020204020204" pitchFamily="34" charset="77"/>
              </a:defRPr>
            </a:lvl3pPr>
            <a:lvl4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4pPr>
            <a:lvl5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FDB344D-832A-4E14-93A2-EF0879A2ED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41141" y="2663457"/>
            <a:ext cx="5417458" cy="3432302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>
              <a:defRPr sz="2000">
                <a:solidFill>
                  <a:srgbClr val="595959"/>
                </a:solidFill>
                <a:latin typeface="Frutiger LT Pro 55 Roman" panose="020B0602020204020204" pitchFamily="34" charset="77"/>
              </a:defRPr>
            </a:lvl2pPr>
            <a:lvl3pPr>
              <a:defRPr sz="1800">
                <a:solidFill>
                  <a:srgbClr val="595959"/>
                </a:solidFill>
                <a:latin typeface="Frutiger LT Pro 55 Roman" panose="020B0602020204020204" pitchFamily="34" charset="77"/>
              </a:defRPr>
            </a:lvl3pPr>
            <a:lvl4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4pPr>
            <a:lvl5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4" name="Marcador de número de diapositiva 5">
            <a:extLst>
              <a:ext uri="{FF2B5EF4-FFF2-40B4-BE49-F238E27FC236}">
                <a16:creationId xmlns:a16="http://schemas.microsoft.com/office/drawing/2014/main" id="{0A8FC8DD-D1CD-B223-1096-CE2AAC973F8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665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1FB881-30C1-45DC-F30C-3F1DFC4F17F8}"/>
              </a:ext>
            </a:extLst>
          </p:cNvPr>
          <p:cNvSpPr/>
          <p:nvPr userDrawn="1"/>
        </p:nvSpPr>
        <p:spPr>
          <a:xfrm>
            <a:off x="-1" y="0"/>
            <a:ext cx="12192000" cy="6228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CBCC0C3-A39C-312F-C0F0-B965E11FFDA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B90635A-C270-48A0-A1B0-C1B896E998A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1663792" y="1712849"/>
            <a:ext cx="8864415" cy="3432302"/>
          </a:xfrm>
        </p:spPr>
        <p:txBody>
          <a:bodyPr/>
          <a:lstStyle>
            <a:lvl1pPr>
              <a:defRPr lang="en-US" sz="2400" b="1" dirty="0" smtClean="0">
                <a:solidFill>
                  <a:schemeClr val="bg1"/>
                </a:solidFill>
                <a:latin typeface="Frutiger LT Pro 55 Roman" panose="020B0602020204020204" pitchFamily="34" charset="77"/>
              </a:defRPr>
            </a:lvl1pPr>
            <a:lvl2pPr marL="114300" indent="-342900">
              <a:buFont typeface="Wingdings" pitchFamily="2" charset="2"/>
              <a:buChar char="§"/>
              <a:defRPr sz="2000">
                <a:solidFill>
                  <a:srgbClr val="595959"/>
                </a:solidFill>
                <a:latin typeface="Frutiger 45 Light" pitchFamily="2" charset="0"/>
              </a:defRPr>
            </a:lvl2pPr>
            <a:lvl3pPr marL="1085850" indent="-285750">
              <a:buFont typeface="Wingdings" pitchFamily="2" charset="2"/>
              <a:buChar char="§"/>
              <a:defRPr sz="1800">
                <a:solidFill>
                  <a:schemeClr val="bg1"/>
                </a:solidFill>
                <a:latin typeface="Frutiger LT Pro 55 Roman" panose="020B0602020204020204" pitchFamily="34" charset="77"/>
              </a:defRPr>
            </a:lvl3pPr>
            <a:lvl4pPr marL="1600200" indent="-285750"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Frutiger LT Pro 55 Roman" panose="020B0602020204020204" pitchFamily="34" charset="77"/>
              </a:defRPr>
            </a:lvl4pPr>
            <a:lvl5pP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Frutiger 45 Light" pitchFamily="2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/>
              <a:t>Fifth level</a:t>
            </a:r>
          </a:p>
        </p:txBody>
      </p:sp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BBD03CE7-7A4A-98C2-6D96-49236346EF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chemeClr val="bg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54924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5C7D-CC90-4232-9BFD-B2B1B29D3D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" y="1163411"/>
            <a:ext cx="10515600" cy="1325563"/>
          </a:xfrm>
        </p:spPr>
        <p:txBody>
          <a:bodyPr>
            <a:normAutofit/>
          </a:bodyPr>
          <a:lstStyle>
            <a:lvl1pPr>
              <a:defRPr lang="en-US" sz="28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Headline goes here</a:t>
            </a:r>
            <a:br>
              <a:rPr lang="en-US"/>
            </a:br>
            <a:r>
              <a:rPr lang="en-US"/>
              <a:t>Headline goes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6252767-4743-47D6-B4D1-07FC2385DD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400" y="2815546"/>
            <a:ext cx="10515600" cy="27432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95959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1611A3D-47D0-3647-0CCE-0CB7D32E60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9314451A-6C5B-D5A1-9DD9-55A1359B67F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96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CDA55D2-453F-4E7D-AF30-1542DF26E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1469E54-C50A-4DB5-B104-9B9988317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8A5CEA-5F4E-4109-ACB7-808AE0D5B1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06569" y="2055542"/>
            <a:ext cx="5181599" cy="3813445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>
              <a:defRPr sz="2000">
                <a:solidFill>
                  <a:srgbClr val="595959"/>
                </a:solidFill>
                <a:latin typeface="Frutiger LT Pro 55 Roman" panose="020B0602020204020204" pitchFamily="34" charset="77"/>
              </a:defRPr>
            </a:lvl2pPr>
            <a:lvl3pPr>
              <a:defRPr sz="1800">
                <a:solidFill>
                  <a:srgbClr val="595959"/>
                </a:solidFill>
                <a:latin typeface="Frutiger LT Pro 55 Roman" panose="020B0602020204020204" pitchFamily="34" charset="77"/>
              </a:defRPr>
            </a:lvl3pPr>
            <a:lvl4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4pPr>
            <a:lvl5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32BAEA48-FEC5-7F2A-1732-CFFB91C99D6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569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B7F8B00-12EF-4751-A034-D733BB7D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57200"/>
            <a:ext cx="4293054" cy="1600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B0E1B6-489C-4643-9FE5-9D4A936A7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7999"/>
          </a:xfrm>
        </p:spPr>
        <p:txBody>
          <a:bodyPr/>
          <a:lstStyle>
            <a:lvl1pPr marL="0" indent="0">
              <a:buNone/>
              <a:defRPr sz="320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70DA0CC-8337-43E8-B632-01AC9639E7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8972" y="2057400"/>
            <a:ext cx="4293054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3D440A3F-6F49-A806-CA5F-776CACB1FDF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99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983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3948A3-32FA-5533-16DA-635E26595B61}"/>
              </a:ext>
            </a:extLst>
          </p:cNvPr>
          <p:cNvSpPr/>
          <p:nvPr userDrawn="1"/>
        </p:nvSpPr>
        <p:spPr>
          <a:xfrm flipV="1">
            <a:off x="335168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7ABFF-7AC4-BAD1-41A4-E1FE5B8092EF}"/>
              </a:ext>
            </a:extLst>
          </p:cNvPr>
          <p:cNvSpPr/>
          <p:nvPr userDrawn="1"/>
        </p:nvSpPr>
        <p:spPr>
          <a:xfrm flipV="1">
            <a:off x="53327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963FEE-DF85-5D77-1E01-49124A2CEAF5}"/>
              </a:ext>
            </a:extLst>
          </p:cNvPr>
          <p:cNvSpPr/>
          <p:nvPr userDrawn="1"/>
        </p:nvSpPr>
        <p:spPr>
          <a:xfrm flipV="1">
            <a:off x="6170092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53896-D7CD-93EE-8417-E2C2E847A910}"/>
              </a:ext>
            </a:extLst>
          </p:cNvPr>
          <p:cNvSpPr/>
          <p:nvPr userDrawn="1"/>
        </p:nvSpPr>
        <p:spPr>
          <a:xfrm flipV="1">
            <a:off x="8988503" y="1567022"/>
            <a:ext cx="2466609" cy="3840464"/>
          </a:xfrm>
          <a:prstGeom prst="rect">
            <a:avLst/>
          </a:prstGeom>
          <a:gradFill flip="none" rotWithShape="1">
            <a:gsLst>
              <a:gs pos="0">
                <a:srgbClr val="F2F7FA"/>
              </a:gs>
              <a:gs pos="100000">
                <a:srgbClr val="F9F0E0"/>
              </a:gs>
            </a:gsLst>
            <a:lin ang="2700000" scaled="1"/>
            <a:tileRect/>
          </a:gra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Frutiger LT Pro 55 Roman" panose="020B0602020204020204" pitchFamily="34" charset="77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2ACBE6E-5DAE-5B6C-1E92-11C9C662339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182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DCB66B-4DA5-68F3-EAAE-A7B0A4F3B1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18023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8" name="Picture Placeholder 25">
            <a:extLst>
              <a:ext uri="{FF2B5EF4-FFF2-40B4-BE49-F238E27FC236}">
                <a16:creationId xmlns:a16="http://schemas.microsoft.com/office/drawing/2014/main" id="{416EDE06-9533-67FB-BF24-DF6C76E3E6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98649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690D0B6E-A10C-4C7A-3858-68AF26206F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817060" y="1964039"/>
            <a:ext cx="809494" cy="809495"/>
          </a:xfrm>
          <a:prstGeom prst="ellipse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500">
                <a:latin typeface="Frutiger LT Pro 55 Roman" panose="020B0602020204020204" pitchFamily="34" charset="77"/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7A05C422-6C2D-D524-06F6-FEBC6355E1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23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3B1E9743-4863-A723-9C60-5FC5D3DBEA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5264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CD805F55-EF87-C927-683C-402E3B4349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71054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9318E5AB-5357-32EC-1C6F-7497D78CAE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89465" y="3968221"/>
            <a:ext cx="2264685" cy="1173194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48394A-EAF3-AA74-A443-B84109539DEE}"/>
              </a:ext>
            </a:extLst>
          </p:cNvPr>
          <p:cNvSpPr/>
          <p:nvPr userDrawn="1"/>
        </p:nvSpPr>
        <p:spPr>
          <a:xfrm>
            <a:off x="123278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LT Pro 55 Roman" panose="020B0602020204020204" pitchFamily="34" charset="77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1215128-DC01-82B5-FF95-CD17B9ACB12C}"/>
              </a:ext>
            </a:extLst>
          </p:cNvPr>
          <p:cNvSpPr/>
          <p:nvPr userDrawn="1"/>
        </p:nvSpPr>
        <p:spPr>
          <a:xfrm>
            <a:off x="405119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LT Pro 55 Roman" panose="020B0602020204020204" pitchFamily="34" charset="77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E91DFC-E616-7C47-DF0B-7E06270BF99C}"/>
              </a:ext>
            </a:extLst>
          </p:cNvPr>
          <p:cNvSpPr/>
          <p:nvPr userDrawn="1"/>
        </p:nvSpPr>
        <p:spPr>
          <a:xfrm>
            <a:off x="6869606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LT Pro 55 Roman" panose="020B0602020204020204" pitchFamily="34" charset="77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A168DF-9E56-0C0D-7485-F28F78F2D2C0}"/>
              </a:ext>
            </a:extLst>
          </p:cNvPr>
          <p:cNvSpPr/>
          <p:nvPr userDrawn="1"/>
        </p:nvSpPr>
        <p:spPr>
          <a:xfrm>
            <a:off x="9688017" y="2984386"/>
            <a:ext cx="1067580" cy="37784"/>
          </a:xfrm>
          <a:prstGeom prst="rect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LT Pro 55 Roman" panose="020B0602020204020204" pitchFamily="34" charset="77"/>
              <a:ea typeface="+mn-ea"/>
              <a:cs typeface="+mn-cs"/>
            </a:endParaRP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FB3665BC-C3D4-CE79-80F3-7F34FA3ECD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234" y="3298206"/>
            <a:ext cx="2264685" cy="42556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39" name="Text Placeholder 15">
            <a:extLst>
              <a:ext uri="{FF2B5EF4-FFF2-40B4-BE49-F238E27FC236}">
                <a16:creationId xmlns:a16="http://schemas.microsoft.com/office/drawing/2014/main" id="{E06ACF8C-308D-25A7-590F-09AAE35138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52644" y="3298206"/>
            <a:ext cx="2264685" cy="331936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403A7C49-0A7D-6B23-80B7-E91B87827A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1054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9F247137-B811-1C0C-3ECF-8920F2723A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9465" y="3298206"/>
            <a:ext cx="2264685" cy="33027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Frutiger LT Pro 55 Roman" panose="020B0602020204020204" pitchFamily="34" charset="77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EE57E6F6-95E1-BB44-5A8A-95D03F02D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3BA9357F-11E9-B623-DB32-AA16F0336D11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51726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5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inbow&#10;&#10;Description automatically generated">
            <a:extLst>
              <a:ext uri="{FF2B5EF4-FFF2-40B4-BE49-F238E27FC236}">
                <a16:creationId xmlns:a16="http://schemas.microsoft.com/office/drawing/2014/main" id="{834822A9-DF3C-76DA-0F7D-428C96445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67236"/>
            <a:ext cx="12192001" cy="69252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2765913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4C7068-0752-FBFE-5D91-4C5EF463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435" y="4233333"/>
            <a:ext cx="4293054" cy="66481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6608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1">
            <a:extLst>
              <a:ext uri="{FF2B5EF4-FFF2-40B4-BE49-F238E27FC236}">
                <a16:creationId xmlns:a16="http://schemas.microsoft.com/office/drawing/2014/main" id="{A237FCEB-2EE3-4EDD-88C3-3E9B3E64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5" y="147417"/>
            <a:ext cx="10515600" cy="531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100000"/>
              </a:lnSpc>
              <a:defRPr sz="2400" b="1" i="0">
                <a:solidFill>
                  <a:srgbClr val="2D3189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BB13AFF3-7FD8-0774-6264-0F56DEC77DDF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860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0" y="1295400"/>
            <a:ext cx="5720861" cy="4876800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0" y="1295400"/>
            <a:ext cx="5720861" cy="4876800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363158" y="6432155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3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769DA-5BC2-CC73-BCCF-67448C854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D20DB9-FA8F-E2A3-A2E0-B5627A54B586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31FC8-B5C4-0E7A-FDB4-7D1DD79F0F9A}"/>
              </a:ext>
            </a:extLst>
          </p:cNvPr>
          <p:cNvSpPr txBox="1"/>
          <p:nvPr userDrawn="1"/>
        </p:nvSpPr>
        <p:spPr>
          <a:xfrm>
            <a:off x="3048000" y="6439040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 2023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39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69005D8-0A67-F661-0422-39B24F37BB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947A63-CFE8-CA9F-F001-1F56795E58C8}"/>
              </a:ext>
            </a:extLst>
          </p:cNvPr>
          <p:cNvSpPr txBox="1"/>
          <p:nvPr userDrawn="1"/>
        </p:nvSpPr>
        <p:spPr>
          <a:xfrm>
            <a:off x="387463" y="796199"/>
            <a:ext cx="6345306" cy="18024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5000"/>
              </a:lnSpc>
            </a:pPr>
            <a:r>
              <a:rPr lang="en-US" sz="7000" spc="-15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Let’s get to 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2EB41-E38E-AD39-7A44-A07A0987B1B7}"/>
              </a:ext>
            </a:extLst>
          </p:cNvPr>
          <p:cNvSpPr txBox="1"/>
          <p:nvPr userDrawn="1"/>
        </p:nvSpPr>
        <p:spPr>
          <a:xfrm>
            <a:off x="842241" y="1921181"/>
            <a:ext cx="6345306" cy="180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0"/>
              </a:lnSpc>
            </a:pPr>
            <a:r>
              <a:rPr lang="en-US" sz="7000" spc="-15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future, faster.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5133F-5B58-B32C-5DAA-CC87E085DD48}"/>
              </a:ext>
            </a:extLst>
          </p:cNvPr>
          <p:cNvSpPr txBox="1"/>
          <p:nvPr userDrawn="1"/>
        </p:nvSpPr>
        <p:spPr>
          <a:xfrm>
            <a:off x="838034" y="2973140"/>
            <a:ext cx="4368025" cy="1769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0"/>
              </a:lnSpc>
            </a:pPr>
            <a:r>
              <a:rPr lang="en-US" sz="7000" b="1" spc="-150">
                <a:solidFill>
                  <a:srgbClr val="0192D5"/>
                </a:solidFill>
                <a:effectLst/>
                <a:latin typeface="Source Sans Pro" panose="020B0503030403020204" pitchFamily="34" charset="77"/>
              </a:rPr>
              <a:t>Together.</a:t>
            </a:r>
          </a:p>
        </p:txBody>
      </p:sp>
    </p:spTree>
    <p:extLst>
      <p:ext uri="{BB962C8B-B14F-4D97-AF65-F5344CB8AC3E}">
        <p14:creationId xmlns:p14="http://schemas.microsoft.com/office/powerpoint/2010/main" val="3996416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253" y="1253630"/>
            <a:ext cx="11486969" cy="4966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8" y="320570"/>
            <a:ext cx="10699044" cy="512961"/>
          </a:xfrm>
          <a:noFill/>
          <a:ln>
            <a:noFill/>
          </a:ln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457721" y="908007"/>
            <a:ext cx="10619203" cy="251364"/>
          </a:xfrm>
        </p:spPr>
        <p:txBody>
          <a:bodyPr/>
          <a:lstStyle>
            <a:lvl1pPr marL="0" indent="0">
              <a:buNone/>
              <a:defRPr sz="1600" b="0" baseline="0">
                <a:solidFill>
                  <a:srgbClr val="ED8B00"/>
                </a:solidFill>
              </a:defRPr>
            </a:lvl1pPr>
          </a:lstStyle>
          <a:p>
            <a:pPr lvl="0"/>
            <a:r>
              <a:rPr lang="en-US"/>
              <a:t>Secondary title place holder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DFE9-4D90-580E-0F5B-531E69E210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3CE3BA-51A1-2106-2A42-B45C86A3B1B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D2B677-5409-F5C4-FEBD-ABC70D6202CD}"/>
              </a:ext>
            </a:extLst>
          </p:cNvPr>
          <p:cNvSpPr txBox="1"/>
          <p:nvPr userDrawn="1"/>
        </p:nvSpPr>
        <p:spPr>
          <a:xfrm>
            <a:off x="3048000" y="6439040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 2023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648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0826E8-7ED1-4F27-A64F-E8C64E63A3BE}"/>
              </a:ext>
            </a:extLst>
          </p:cNvPr>
          <p:cNvSpPr/>
          <p:nvPr userDrawn="1"/>
        </p:nvSpPr>
        <p:spPr bwMode="auto">
          <a:xfrm>
            <a:off x="1" y="0"/>
            <a:ext cx="12191998" cy="6858000"/>
          </a:xfrm>
          <a:prstGeom prst="rect">
            <a:avLst/>
          </a:pr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182880" tIns="91440" rIns="182880" bIns="9144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726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81B46A-E455-49B4-8265-5CE9AE416226}"/>
              </a:ext>
            </a:extLst>
          </p:cNvPr>
          <p:cNvSpPr/>
          <p:nvPr userDrawn="1"/>
        </p:nvSpPr>
        <p:spPr>
          <a:xfrm>
            <a:off x="0" y="0"/>
            <a:ext cx="7523544" cy="6858000"/>
          </a:xfrm>
          <a:prstGeom prst="rect">
            <a:avLst/>
          </a:prstGeom>
          <a:gradFill>
            <a:gsLst>
              <a:gs pos="0">
                <a:schemeClr val="tx1">
                  <a:alpha val="37000"/>
                </a:schemeClr>
              </a:gs>
              <a:gs pos="71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BA81BFD-5FFE-48B0-A2D4-26BA04EACC8E}"/>
              </a:ext>
            </a:extLst>
          </p:cNvPr>
          <p:cNvSpPr/>
          <p:nvPr userDrawn="1"/>
        </p:nvSpPr>
        <p:spPr>
          <a:xfrm rot="5400000">
            <a:off x="1392054" y="1774305"/>
            <a:ext cx="3691642" cy="6475751"/>
          </a:xfrm>
          <a:custGeom>
            <a:avLst/>
            <a:gdLst>
              <a:gd name="connsiteX0" fmla="*/ 0 w 4943896"/>
              <a:gd name="connsiteY0" fmla="*/ 5594380 h 5594380"/>
              <a:gd name="connsiteX1" fmla="*/ 0 w 4943896"/>
              <a:gd name="connsiteY1" fmla="*/ 268414 h 5594380"/>
              <a:gd name="connsiteX2" fmla="*/ 268414 w 4943896"/>
              <a:gd name="connsiteY2" fmla="*/ 0 h 5594380"/>
              <a:gd name="connsiteX3" fmla="*/ 4943896 w 4943896"/>
              <a:gd name="connsiteY3" fmla="*/ 0 h 5594380"/>
              <a:gd name="connsiteX4" fmla="*/ 4943896 w 4943896"/>
              <a:gd name="connsiteY4" fmla="*/ 5594380 h 5594380"/>
              <a:gd name="connsiteX5" fmla="*/ 0 w 4943896"/>
              <a:gd name="connsiteY5" fmla="*/ 5594380 h 559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43896" h="5594380">
                <a:moveTo>
                  <a:pt x="0" y="5594380"/>
                </a:moveTo>
                <a:lnTo>
                  <a:pt x="0" y="268414"/>
                </a:lnTo>
                <a:cubicBezTo>
                  <a:pt x="0" y="120173"/>
                  <a:pt x="120173" y="0"/>
                  <a:pt x="268414" y="0"/>
                </a:cubicBezTo>
                <a:lnTo>
                  <a:pt x="4943896" y="0"/>
                </a:lnTo>
                <a:lnTo>
                  <a:pt x="4943896" y="5594380"/>
                </a:lnTo>
                <a:lnTo>
                  <a:pt x="0" y="5594380"/>
                </a:lnTo>
                <a:close/>
              </a:path>
            </a:pathLst>
          </a:custGeom>
          <a:gradFill>
            <a:gsLst>
              <a:gs pos="36000">
                <a:srgbClr val="000064">
                  <a:alpha val="90000"/>
                </a:srgbClr>
              </a:gs>
              <a:gs pos="100000">
                <a:srgbClr val="00B0F0">
                  <a:alpha val="90000"/>
                </a:srgbClr>
              </a:gs>
            </a:gsLst>
            <a:lin ang="1800000" scaled="0"/>
          </a:gradFill>
          <a:ln w="25400" cap="flat" cmpd="sng" algn="ctr">
            <a:noFill/>
            <a:prstDash val="solid"/>
          </a:ln>
          <a:effectLst>
            <a:outerShdw blurRad="635000" dist="825500" dir="9600000" algn="tr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5205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4FC947-C1A6-BD26-E6F6-0D41382E9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22D8655B-ED96-3E80-1462-906DE9256EAC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AC012-BAB6-FB56-ADBF-CAB3C2CEE050}"/>
              </a:ext>
            </a:extLst>
          </p:cNvPr>
          <p:cNvSpPr txBox="1"/>
          <p:nvPr userDrawn="1"/>
        </p:nvSpPr>
        <p:spPr>
          <a:xfrm>
            <a:off x="3048000" y="6439040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 2023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720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851E6350-FCE0-BF19-7B8C-03E2E4045B4F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86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4253" y="1484784"/>
            <a:ext cx="11018905" cy="4435182"/>
          </a:xfrm>
        </p:spPr>
        <p:txBody>
          <a:bodyPr>
            <a:normAutofit/>
          </a:bodyPr>
          <a:lstStyle>
            <a:lvl1pPr>
              <a:buNone/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9838" y="323751"/>
            <a:ext cx="10699044" cy="512961"/>
          </a:xfrm>
          <a:noFill/>
          <a:ln>
            <a:noFill/>
          </a:ln>
        </p:spPr>
        <p:txBody>
          <a:bodyPr/>
          <a:lstStyle>
            <a:lvl1pPr>
              <a:defRPr b="0">
                <a:solidFill>
                  <a:schemeClr val="accent5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1363158" y="6432155"/>
            <a:ext cx="425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5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6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60958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333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73341" y="836712"/>
            <a:ext cx="10619203" cy="345624"/>
          </a:xfrm>
        </p:spPr>
        <p:txBody>
          <a:bodyPr>
            <a:noAutofit/>
          </a:bodyPr>
          <a:lstStyle>
            <a:lvl1pPr marL="0" indent="0">
              <a:buNone/>
              <a:defRPr sz="1800" b="0" baseline="0">
                <a:solidFill>
                  <a:srgbClr val="ED8B0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Secondary title place holder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8AD8CFA4-63B9-A227-08DA-54E5877A6A5D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9A364-4DA6-ECDB-AA78-191A5B6EB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41" y="6386966"/>
            <a:ext cx="1369134" cy="388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F5E6F8-62FC-22D8-A9D1-A35EAEE36487}"/>
              </a:ext>
            </a:extLst>
          </p:cNvPr>
          <p:cNvSpPr txBox="1"/>
          <p:nvPr userDrawn="1"/>
        </p:nvSpPr>
        <p:spPr>
          <a:xfrm>
            <a:off x="3048000" y="6439040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 2023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248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1162-F8B1-C449-C84E-A261BBA7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64" y="141011"/>
            <a:ext cx="11513074" cy="575116"/>
          </a:xfrm>
        </p:spPr>
        <p:txBody>
          <a:bodyPr/>
          <a:lstStyle>
            <a:lvl1pPr>
              <a:defRPr sz="32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6EDED4-6081-A70A-7945-3940AEDD8E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4488" y="795131"/>
            <a:ext cx="11512550" cy="5586620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851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D28E5-6A43-F0E8-E242-E1D7BB19E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1988840"/>
            <a:ext cx="9144000" cy="1350708"/>
          </a:xfrm>
        </p:spPr>
        <p:txBody>
          <a:bodyPr anchor="b"/>
          <a:lstStyle>
            <a:lvl1pPr algn="l">
              <a:defRPr sz="48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97273-E6E6-7979-250E-42FFB1324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3518453"/>
            <a:ext cx="9144000" cy="824947"/>
          </a:xfrm>
        </p:spPr>
        <p:txBody>
          <a:bodyPr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6F877C-BDBD-EE2D-1151-AB38DB1B04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0" y="6092874"/>
            <a:ext cx="2323604" cy="66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02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484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 3">
    <p:bg>
      <p:bgPr>
        <a:solidFill>
          <a:srgbClr val="004C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EF0EE-D75A-16A2-349D-8DADA937D4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89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D486035-3FE5-8331-F916-192F8276A42E}"/>
              </a:ext>
            </a:extLst>
          </p:cNvPr>
          <p:cNvSpPr txBox="1">
            <a:spLocks/>
          </p:cNvSpPr>
          <p:nvPr userDrawn="1"/>
        </p:nvSpPr>
        <p:spPr>
          <a:xfrm>
            <a:off x="5681953" y="6489699"/>
            <a:ext cx="828094" cy="287339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F439014-E629-42E3-A58B-61A0F1C8CFFE}" type="slidenum">
              <a:rPr lang="en-US" sz="1200" b="0" smtClean="0">
                <a:solidFill>
                  <a:schemeClr val="bg1"/>
                </a:solidFill>
                <a:latin typeface="Frutiger 45 Light" pitchFamily="2" charset="0"/>
                <a:cs typeface="Calibri" panose="020F0502020204030204" pitchFamily="34" charset="0"/>
              </a:rPr>
              <a:pPr algn="ctr"/>
              <a:t>‹#›</a:t>
            </a:fld>
            <a:endParaRPr lang="en-US" sz="1200" b="0">
              <a:solidFill>
                <a:schemeClr val="bg1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96366D-C4A8-E924-1AB9-66013316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64" y="2204864"/>
            <a:ext cx="11264940" cy="2473218"/>
          </a:xfrm>
        </p:spPr>
        <p:txBody>
          <a:bodyPr/>
          <a:lstStyle>
            <a:lvl1pPr marL="0" algn="l" defTabSz="914400" rtl="0" eaLnBrk="1" latinLnBrk="0" hangingPunct="1">
              <a:defRPr lang="en-GB" sz="4800" b="1" kern="1200" dirty="0">
                <a:solidFill>
                  <a:srgbClr val="004B86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14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7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E680DF6-2B65-881F-76A6-6B882ECC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7778" y="6152507"/>
            <a:ext cx="766609" cy="610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D22E7A-CB40-14E0-A049-874B89A54E19}"/>
              </a:ext>
            </a:extLst>
          </p:cNvPr>
          <p:cNvSpPr txBox="1"/>
          <p:nvPr userDrawn="1"/>
        </p:nvSpPr>
        <p:spPr>
          <a:xfrm>
            <a:off x="5783318" y="6416960"/>
            <a:ext cx="499727" cy="30237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rmAutofit/>
          </a:bodyPr>
          <a:lstStyle/>
          <a:p>
            <a:pPr algn="ctr"/>
            <a:fld id="{3EA5AF03-00D3-49EA-8475-1B0ECFB4A442}" type="slidenum">
              <a:rPr lang="en-IN" sz="1183" smtClean="0">
                <a:solidFill>
                  <a:schemeClr val="bg1"/>
                </a:solidFill>
              </a:rPr>
              <a:pPr algn="ctr"/>
              <a:t>‹#›</a:t>
            </a:fld>
            <a:endParaRPr lang="en-IN" sz="1183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F1672F-0B19-F63E-BCC7-560AE51C75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794" y="6307020"/>
            <a:ext cx="495967" cy="301898"/>
          </a:xfrm>
          <a:prstGeom prst="rect">
            <a:avLst/>
          </a:prstGeom>
        </p:spPr>
      </p:pic>
      <p:sp>
        <p:nvSpPr>
          <p:cNvPr id="22" name="Title 8">
            <a:extLst>
              <a:ext uri="{FF2B5EF4-FFF2-40B4-BE49-F238E27FC236}">
                <a16:creationId xmlns:a16="http://schemas.microsoft.com/office/drawing/2014/main" id="{0ADFF07D-C628-1802-9579-911356D2A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4" y="93319"/>
            <a:ext cx="11865021" cy="659483"/>
          </a:xfrm>
          <a:prstGeom prst="rect">
            <a:avLst/>
          </a:prstGeom>
        </p:spPr>
        <p:txBody>
          <a:bodyPr anchor="ctr"/>
          <a:lstStyle>
            <a:lvl1pPr marL="618284" indent="0">
              <a:defRPr sz="2366" b="1">
                <a:solidFill>
                  <a:srgbClr val="00008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24" name="object 2">
            <a:extLst>
              <a:ext uri="{FF2B5EF4-FFF2-40B4-BE49-F238E27FC236}">
                <a16:creationId xmlns:a16="http://schemas.microsoft.com/office/drawing/2014/main" id="{31F4ABFC-E81D-6FFA-EE5B-740454396E0F}"/>
              </a:ext>
            </a:extLst>
          </p:cNvPr>
          <p:cNvGrpSpPr/>
          <p:nvPr userDrawn="1"/>
        </p:nvGrpSpPr>
        <p:grpSpPr>
          <a:xfrm>
            <a:off x="91617" y="146481"/>
            <a:ext cx="464547" cy="481965"/>
            <a:chOff x="227075" y="458723"/>
            <a:chExt cx="471170" cy="481965"/>
          </a:xfrm>
        </p:grpSpPr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423E495E-D234-46D5-BA01-62AF44FF6F8F}"/>
                </a:ext>
              </a:extLst>
            </p:cNvPr>
            <p:cNvSpPr/>
            <p:nvPr/>
          </p:nvSpPr>
          <p:spPr>
            <a:xfrm>
              <a:off x="227075" y="458723"/>
              <a:ext cx="471170" cy="481965"/>
            </a:xfrm>
            <a:custGeom>
              <a:avLst/>
              <a:gdLst/>
              <a:ahLst/>
              <a:cxnLst/>
              <a:rect l="l" t="t" r="r" b="b"/>
              <a:pathLst>
                <a:path w="471170" h="481965">
                  <a:moveTo>
                    <a:pt x="470916" y="0"/>
                  </a:moveTo>
                  <a:lnTo>
                    <a:pt x="281851" y="0"/>
                  </a:lnTo>
                  <a:lnTo>
                    <a:pt x="0" y="481584"/>
                  </a:lnTo>
                  <a:lnTo>
                    <a:pt x="189064" y="481584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2C2C8B"/>
            </a:solidFill>
          </p:spPr>
          <p:txBody>
            <a:bodyPr wrap="square" lIns="0" tIns="0" rIns="0" bIns="0" rtlCol="0"/>
            <a:lstStyle/>
            <a:p>
              <a:endParaRPr sz="3582"/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782602A9-BAD1-DD54-17E4-5E6A40C7AFDD}"/>
                </a:ext>
              </a:extLst>
            </p:cNvPr>
            <p:cNvSpPr/>
            <p:nvPr/>
          </p:nvSpPr>
          <p:spPr>
            <a:xfrm>
              <a:off x="435863" y="603503"/>
              <a:ext cx="242570" cy="248920"/>
            </a:xfrm>
            <a:custGeom>
              <a:avLst/>
              <a:gdLst/>
              <a:ahLst/>
              <a:cxnLst/>
              <a:rect l="l" t="t" r="r" b="b"/>
              <a:pathLst>
                <a:path w="242570" h="248919">
                  <a:moveTo>
                    <a:pt x="242315" y="0"/>
                  </a:moveTo>
                  <a:lnTo>
                    <a:pt x="145034" y="0"/>
                  </a:lnTo>
                  <a:lnTo>
                    <a:pt x="0" y="248412"/>
                  </a:lnTo>
                  <a:lnTo>
                    <a:pt x="97281" y="248412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47520"/>
            </a:solidFill>
          </p:spPr>
          <p:txBody>
            <a:bodyPr wrap="square" lIns="0" tIns="0" rIns="0" bIns="0" rtlCol="0"/>
            <a:lstStyle/>
            <a:p>
              <a:endParaRPr sz="3582"/>
            </a:p>
          </p:txBody>
        </p:sp>
      </p:grpSp>
    </p:spTree>
    <p:extLst>
      <p:ext uri="{BB962C8B-B14F-4D97-AF65-F5344CB8AC3E}">
        <p14:creationId xmlns:p14="http://schemas.microsoft.com/office/powerpoint/2010/main" val="2016754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5704B-C3B8-361E-ECB4-AAF0D190B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8" r="929" b="11338"/>
          <a:stretch/>
        </p:blipFill>
        <p:spPr>
          <a:xfrm rot="10800000" flipH="1"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1628252-EFFE-45BA-BB6B-80B43271D7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0640" y="1508588"/>
            <a:ext cx="6337582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994D909-A7BC-465C-8A9B-65471E73FB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0" y="4388313"/>
            <a:ext cx="633758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4816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503868" y="1620000"/>
            <a:ext cx="11183565" cy="471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503870" y="504000"/>
            <a:ext cx="11183564" cy="369332"/>
          </a:xfrm>
        </p:spPr>
        <p:txBody>
          <a:bodyPr/>
          <a:lstStyle/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6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316">
          <p15:clr>
            <a:srgbClr val="FBAE40"/>
          </p15:clr>
        </p15:guide>
        <p15:guide id="2" orient="horz" pos="3991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318">
          <p15:clr>
            <a:srgbClr val="FBAE40"/>
          </p15:clr>
        </p15:guide>
        <p15:guide id="5" orient="horz" pos="552">
          <p15:clr>
            <a:srgbClr val="FBAE40"/>
          </p15:clr>
        </p15:guide>
        <p15:guide id="6" orient="horz" pos="10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 - G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939" y="171661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9D506-39A8-D274-5AE6-6F17B04E65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588" y="795338"/>
            <a:ext cx="11356975" cy="5197475"/>
          </a:xfrm>
        </p:spPr>
        <p:txBody>
          <a:bodyPr>
            <a:normAutofit/>
          </a:bodyPr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Font typeface="Wingdings" panose="05000000000000000000" pitchFamily="2" charset="2"/>
              <a:buChar char="§"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Font typeface="Courier New" panose="02070309020205020404" pitchFamily="49" charset="0"/>
              <a:buChar char="o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7508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936" y="1464242"/>
            <a:ext cx="11922108" cy="474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7F7D93-4857-4F36-B4CB-25B1E3D83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3579" y="113382"/>
            <a:ext cx="2018666" cy="50891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8C1FDD-3F5D-4202-90F4-A86F882AEF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3936" y="844333"/>
            <a:ext cx="11922108" cy="457011"/>
          </a:xfrm>
        </p:spPr>
        <p:txBody>
          <a:bodyPr/>
          <a:lstStyle>
            <a:lvl1pPr>
              <a:defRPr>
                <a:solidFill>
                  <a:srgbClr val="0037A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A7824D-96CC-498A-9DC8-BBE4C7921FD7}"/>
              </a:ext>
            </a:extLst>
          </p:cNvPr>
          <p:cNvCxnSpPr/>
          <p:nvPr userDrawn="1"/>
        </p:nvCxnSpPr>
        <p:spPr>
          <a:xfrm>
            <a:off x="-9939" y="785197"/>
            <a:ext cx="12192000" cy="0"/>
          </a:xfrm>
          <a:prstGeom prst="line">
            <a:avLst/>
          </a:prstGeom>
          <a:ln w="28575">
            <a:gradFill>
              <a:gsLst>
                <a:gs pos="0">
                  <a:srgbClr val="A335FD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B56B2E-5160-4E9B-A803-ABD479D0A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41504" y="6484540"/>
            <a:ext cx="708991" cy="330183"/>
          </a:xfrm>
        </p:spPr>
        <p:txBody>
          <a:bodyPr/>
          <a:lstStyle/>
          <a:p>
            <a:fld id="{1E670B9A-D146-4036-94A9-C1AEEDBA92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984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BA5E112F-F5E3-1239-9356-9397EE4D0862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69005D8-0A67-F661-0422-39B24F37BB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1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947A63-CFE8-CA9F-F001-1F56795E58C8}"/>
              </a:ext>
            </a:extLst>
          </p:cNvPr>
          <p:cNvSpPr txBox="1"/>
          <p:nvPr userDrawn="1"/>
        </p:nvSpPr>
        <p:spPr>
          <a:xfrm>
            <a:off x="387463" y="796199"/>
            <a:ext cx="6345306" cy="18024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15000"/>
              </a:lnSpc>
            </a:pPr>
            <a:r>
              <a:rPr lang="en-US" sz="7000" spc="-15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Let’s get to 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42EB41-E38E-AD39-7A44-A07A0987B1B7}"/>
              </a:ext>
            </a:extLst>
          </p:cNvPr>
          <p:cNvSpPr txBox="1"/>
          <p:nvPr userDrawn="1"/>
        </p:nvSpPr>
        <p:spPr>
          <a:xfrm>
            <a:off x="842241" y="1921181"/>
            <a:ext cx="6345306" cy="1802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0"/>
              </a:lnSpc>
            </a:pPr>
            <a:r>
              <a:rPr lang="en-US" sz="7000" spc="-15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future, faster.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5133F-5B58-B32C-5DAA-CC87E085DD48}"/>
              </a:ext>
            </a:extLst>
          </p:cNvPr>
          <p:cNvSpPr txBox="1"/>
          <p:nvPr userDrawn="1"/>
        </p:nvSpPr>
        <p:spPr>
          <a:xfrm>
            <a:off x="838034" y="2973140"/>
            <a:ext cx="4368025" cy="1769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0"/>
              </a:lnSpc>
            </a:pPr>
            <a:r>
              <a:rPr lang="en-US" sz="7000" b="1" spc="-150">
                <a:solidFill>
                  <a:srgbClr val="0192D5"/>
                </a:solidFill>
                <a:effectLst/>
                <a:latin typeface="Source Sans Pro" panose="020B0503030403020204" pitchFamily="34" charset="77"/>
              </a:rPr>
              <a:t>Together.</a:t>
            </a:r>
          </a:p>
        </p:txBody>
      </p:sp>
    </p:spTree>
    <p:extLst>
      <p:ext uri="{BB962C8B-B14F-4D97-AF65-F5344CB8AC3E}">
        <p14:creationId xmlns:p14="http://schemas.microsoft.com/office/powerpoint/2010/main" val="135363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55695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7878D79-3823-9575-1C88-56C4110E1E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939" y="171661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624913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inbow&#10;&#10;Description automatically generated">
            <a:extLst>
              <a:ext uri="{FF2B5EF4-FFF2-40B4-BE49-F238E27FC236}">
                <a16:creationId xmlns:a16="http://schemas.microsoft.com/office/drawing/2014/main" id="{834822A9-DF3C-76DA-0F7D-428C964456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67236"/>
            <a:ext cx="12192001" cy="69252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6EEB829-6CD0-4395-A39D-7E253A77EA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2435" y="2765913"/>
            <a:ext cx="3601189" cy="132617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b="1" kern="1200" dirty="0">
                <a:solidFill>
                  <a:schemeClr val="bg1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4C7068-0752-FBFE-5D91-4C5EF463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82435" y="4233333"/>
            <a:ext cx="4293054" cy="664810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17510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4739B-4587-4624-B3F8-1B4AB0AA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21797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Don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>
            <a:extLst>
              <a:ext uri="{FF2B5EF4-FFF2-40B4-BE49-F238E27FC236}">
                <a16:creationId xmlns:a16="http://schemas.microsoft.com/office/drawing/2014/main" id="{6AB5417A-04BA-446D-BB03-5BC3F2552559}"/>
              </a:ext>
            </a:extLst>
          </p:cNvPr>
          <p:cNvGrpSpPr/>
          <p:nvPr userDrawn="1"/>
        </p:nvGrpSpPr>
        <p:grpSpPr>
          <a:xfrm>
            <a:off x="290794" y="199643"/>
            <a:ext cx="464547" cy="481965"/>
            <a:chOff x="227075" y="458723"/>
            <a:chExt cx="471170" cy="481965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89E9C128-2606-42A9-80BD-5AB6EF5A4846}"/>
                </a:ext>
              </a:extLst>
            </p:cNvPr>
            <p:cNvSpPr/>
            <p:nvPr/>
          </p:nvSpPr>
          <p:spPr>
            <a:xfrm>
              <a:off x="227075" y="458723"/>
              <a:ext cx="471170" cy="481965"/>
            </a:xfrm>
            <a:custGeom>
              <a:avLst/>
              <a:gdLst/>
              <a:ahLst/>
              <a:cxnLst/>
              <a:rect l="l" t="t" r="r" b="b"/>
              <a:pathLst>
                <a:path w="471170" h="481965">
                  <a:moveTo>
                    <a:pt x="470916" y="0"/>
                  </a:moveTo>
                  <a:lnTo>
                    <a:pt x="281851" y="0"/>
                  </a:lnTo>
                  <a:lnTo>
                    <a:pt x="0" y="481584"/>
                  </a:lnTo>
                  <a:lnTo>
                    <a:pt x="189064" y="481584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2C2C8B"/>
            </a:solidFill>
          </p:spPr>
          <p:txBody>
            <a:bodyPr wrap="square" lIns="0" tIns="0" rIns="0" bIns="0" rtlCol="0"/>
            <a:lstStyle/>
            <a:p>
              <a:endParaRPr sz="3582"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68F1ACF7-72FF-4F39-80E2-1A9622764988}"/>
                </a:ext>
              </a:extLst>
            </p:cNvPr>
            <p:cNvSpPr/>
            <p:nvPr/>
          </p:nvSpPr>
          <p:spPr>
            <a:xfrm>
              <a:off x="435863" y="603503"/>
              <a:ext cx="242570" cy="248920"/>
            </a:xfrm>
            <a:custGeom>
              <a:avLst/>
              <a:gdLst/>
              <a:ahLst/>
              <a:cxnLst/>
              <a:rect l="l" t="t" r="r" b="b"/>
              <a:pathLst>
                <a:path w="242570" h="248919">
                  <a:moveTo>
                    <a:pt x="242315" y="0"/>
                  </a:moveTo>
                  <a:lnTo>
                    <a:pt x="145034" y="0"/>
                  </a:lnTo>
                  <a:lnTo>
                    <a:pt x="0" y="248412"/>
                  </a:lnTo>
                  <a:lnTo>
                    <a:pt x="97281" y="248412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47520"/>
            </a:solidFill>
          </p:spPr>
          <p:txBody>
            <a:bodyPr wrap="square" lIns="0" tIns="0" rIns="0" bIns="0" rtlCol="0"/>
            <a:lstStyle/>
            <a:p>
              <a:endParaRPr sz="3582"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AD94EF10-2468-4A8A-B040-CE9A79B107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0739" y="286072"/>
            <a:ext cx="10824613" cy="389722"/>
          </a:xfrm>
          <a:prstGeom prst="rect">
            <a:avLst/>
          </a:prstGeom>
        </p:spPr>
        <p:txBody>
          <a:bodyPr vert="horz" wrap="square" lIns="0" tIns="25400" rIns="0" bIns="0" rtlCol="0" anchor="ctr">
            <a:spAutoFit/>
          </a:bodyPr>
          <a:lstStyle>
            <a:lvl1pPr marL="12522">
              <a:lnSpc>
                <a:spcPct val="100000"/>
              </a:lnSpc>
              <a:spcBef>
                <a:spcPts val="99"/>
              </a:spcBef>
              <a:defRPr sz="2662" b="1">
                <a:solidFill>
                  <a:srgbClr val="002060"/>
                </a:solidFill>
              </a:defRPr>
            </a:lvl1pPr>
          </a:lstStyle>
          <a:p>
            <a:pPr marL="25400">
              <a:lnSpc>
                <a:spcPct val="100000"/>
              </a:lnSpc>
              <a:spcBef>
                <a:spcPts val="200"/>
              </a:spcBef>
            </a:pPr>
            <a:endParaRPr sz="236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536DBF-CAC6-4EB4-A28A-2EA20D347154}"/>
              </a:ext>
            </a:extLst>
          </p:cNvPr>
          <p:cNvSpPr txBox="1"/>
          <p:nvPr userDrawn="1"/>
        </p:nvSpPr>
        <p:spPr>
          <a:xfrm>
            <a:off x="11613200" y="6391892"/>
            <a:ext cx="529658" cy="22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EA5AF03-00D3-49EA-8475-1B0ECFB4A442}" type="slidenum">
              <a:rPr lang="en-IN" sz="887" smtClean="0">
                <a:solidFill>
                  <a:schemeClr val="bg1"/>
                </a:solidFill>
              </a:rPr>
              <a:pPr algn="ctr"/>
              <a:t>‹#›</a:t>
            </a:fld>
            <a:endParaRPr lang="en-IN" sz="887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E1326-B53D-55A5-C553-C6E84C6FA0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25" y="934244"/>
            <a:ext cx="10824029" cy="5009356"/>
          </a:xfrm>
          <a:prstGeom prst="rect">
            <a:avLst/>
          </a:prstGeom>
        </p:spPr>
        <p:txBody>
          <a:bodyPr>
            <a:normAutofit/>
          </a:bodyPr>
          <a:lstStyle>
            <a:lvl2pPr marL="666732" indent="-222244">
              <a:buFont typeface="Courier New" panose="02070309020205020404" pitchFamily="49" charset="0"/>
              <a:buChar char="o"/>
              <a:defRPr/>
            </a:lvl2pPr>
            <a:lvl3pPr marL="1111220" indent="-222244">
              <a:buFont typeface="Wingdings" panose="05000000000000000000" pitchFamily="2" charset="2"/>
              <a:buChar char="§"/>
              <a:defRPr/>
            </a:lvl3pPr>
            <a:lvl4pPr marL="1555708" indent="-222244">
              <a:buFont typeface="Calibri Light" panose="020F0302020204030204" pitchFamily="34" charset="0"/>
              <a:buChar char="‐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7F8B3D-0690-223C-9618-A867ED505782}"/>
              </a:ext>
            </a:extLst>
          </p:cNvPr>
          <p:cNvSpPr txBox="1"/>
          <p:nvPr userDrawn="1"/>
        </p:nvSpPr>
        <p:spPr>
          <a:xfrm>
            <a:off x="11613200" y="6391892"/>
            <a:ext cx="529658" cy="22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EA5AF03-00D3-49EA-8475-1B0ECFB4A442}" type="slidenum">
              <a:rPr lang="en-IN" sz="887" smtClean="0">
                <a:solidFill>
                  <a:schemeClr val="bg1"/>
                </a:solidFill>
              </a:rPr>
              <a:pPr algn="ctr"/>
              <a:t>‹#›</a:t>
            </a:fld>
            <a:endParaRPr lang="en-IN" sz="887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BD8FEF-2F95-8DDC-85A6-1076C22527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7778" y="6152507"/>
            <a:ext cx="766609" cy="6109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37B99F-88DD-D0F2-7FAD-44F66DB6AE7B}"/>
              </a:ext>
            </a:extLst>
          </p:cNvPr>
          <p:cNvSpPr txBox="1"/>
          <p:nvPr userDrawn="1"/>
        </p:nvSpPr>
        <p:spPr>
          <a:xfrm>
            <a:off x="5783318" y="6416960"/>
            <a:ext cx="499727" cy="30237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rmAutofit/>
          </a:bodyPr>
          <a:lstStyle/>
          <a:p>
            <a:pPr algn="ctr"/>
            <a:fld id="{3EA5AF03-00D3-49EA-8475-1B0ECFB4A442}" type="slidenum">
              <a:rPr lang="en-IN" sz="1183" smtClean="0">
                <a:solidFill>
                  <a:schemeClr val="bg1"/>
                </a:solidFill>
              </a:rPr>
              <a:pPr algn="ctr"/>
              <a:t>‹#›</a:t>
            </a:fld>
            <a:endParaRPr lang="en-IN" sz="1183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E36939-4ACA-C83B-4868-2E127582CF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794" y="6307020"/>
            <a:ext cx="495967" cy="301898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8947EE6B-90BF-0669-068A-9CD05F5DED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162" y="6152507"/>
            <a:ext cx="529658" cy="61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34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orange, tool&#10;&#10;Description automatically generated">
            <a:extLst>
              <a:ext uri="{FF2B5EF4-FFF2-40B4-BE49-F238E27FC236}">
                <a16:creationId xmlns:a16="http://schemas.microsoft.com/office/drawing/2014/main" id="{149BB70A-8BC0-4B8C-B716-ACD850E23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765" y="4849583"/>
            <a:ext cx="2658160" cy="2696060"/>
          </a:xfrm>
          <a:prstGeom prst="rect">
            <a:avLst/>
          </a:prstGeom>
        </p:spPr>
      </p:pic>
      <p:grpSp>
        <p:nvGrpSpPr>
          <p:cNvPr id="7" name="object 2">
            <a:extLst>
              <a:ext uri="{FF2B5EF4-FFF2-40B4-BE49-F238E27FC236}">
                <a16:creationId xmlns:a16="http://schemas.microsoft.com/office/drawing/2014/main" id="{FEF3528D-9B6A-487F-8983-238B11D72857}"/>
              </a:ext>
            </a:extLst>
          </p:cNvPr>
          <p:cNvGrpSpPr/>
          <p:nvPr userDrawn="1"/>
        </p:nvGrpSpPr>
        <p:grpSpPr>
          <a:xfrm>
            <a:off x="290794" y="199643"/>
            <a:ext cx="464547" cy="481965"/>
            <a:chOff x="227075" y="458723"/>
            <a:chExt cx="471170" cy="481965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70F44F38-381A-4DCE-A6E3-3A3CB569124D}"/>
                </a:ext>
              </a:extLst>
            </p:cNvPr>
            <p:cNvSpPr/>
            <p:nvPr/>
          </p:nvSpPr>
          <p:spPr>
            <a:xfrm>
              <a:off x="227075" y="458723"/>
              <a:ext cx="471170" cy="481965"/>
            </a:xfrm>
            <a:custGeom>
              <a:avLst/>
              <a:gdLst/>
              <a:ahLst/>
              <a:cxnLst/>
              <a:rect l="l" t="t" r="r" b="b"/>
              <a:pathLst>
                <a:path w="471170" h="481965">
                  <a:moveTo>
                    <a:pt x="470916" y="0"/>
                  </a:moveTo>
                  <a:lnTo>
                    <a:pt x="281851" y="0"/>
                  </a:lnTo>
                  <a:lnTo>
                    <a:pt x="0" y="481584"/>
                  </a:lnTo>
                  <a:lnTo>
                    <a:pt x="189064" y="481584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2C2C8B"/>
            </a:solidFill>
          </p:spPr>
          <p:txBody>
            <a:bodyPr wrap="square" lIns="0" tIns="0" rIns="0" bIns="0" rtlCol="0"/>
            <a:lstStyle/>
            <a:p>
              <a:endParaRPr sz="3582"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8901C967-2D3E-4AC5-AE34-6D9CE6668F57}"/>
                </a:ext>
              </a:extLst>
            </p:cNvPr>
            <p:cNvSpPr/>
            <p:nvPr/>
          </p:nvSpPr>
          <p:spPr>
            <a:xfrm>
              <a:off x="435863" y="603503"/>
              <a:ext cx="242570" cy="248920"/>
            </a:xfrm>
            <a:custGeom>
              <a:avLst/>
              <a:gdLst/>
              <a:ahLst/>
              <a:cxnLst/>
              <a:rect l="l" t="t" r="r" b="b"/>
              <a:pathLst>
                <a:path w="242570" h="248919">
                  <a:moveTo>
                    <a:pt x="242315" y="0"/>
                  </a:moveTo>
                  <a:lnTo>
                    <a:pt x="145034" y="0"/>
                  </a:lnTo>
                  <a:lnTo>
                    <a:pt x="0" y="248412"/>
                  </a:lnTo>
                  <a:lnTo>
                    <a:pt x="97281" y="248412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47520"/>
            </a:solidFill>
          </p:spPr>
          <p:txBody>
            <a:bodyPr wrap="square" lIns="0" tIns="0" rIns="0" bIns="0" rtlCol="0"/>
            <a:lstStyle/>
            <a:p>
              <a:endParaRPr sz="3582"/>
            </a:p>
          </p:txBody>
        </p:sp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3AF8EC89-7CAF-4842-827F-F679C8175F8F}"/>
              </a:ext>
            </a:extLst>
          </p:cNvPr>
          <p:cNvSpPr txBox="1">
            <a:spLocks noGrp="1"/>
          </p:cNvSpPr>
          <p:nvPr userDrawn="1">
            <p:ph type="title"/>
          </p:nvPr>
        </p:nvSpPr>
        <p:spPr>
          <a:xfrm>
            <a:off x="870739" y="286072"/>
            <a:ext cx="10824613" cy="389722"/>
          </a:xfrm>
          <a:prstGeom prst="rect">
            <a:avLst/>
          </a:prstGeom>
        </p:spPr>
        <p:txBody>
          <a:bodyPr vert="horz" wrap="square" lIns="0" tIns="25400" rIns="0" bIns="0" rtlCol="0" anchor="ctr">
            <a:spAutoFit/>
          </a:bodyPr>
          <a:lstStyle>
            <a:lvl1pPr marL="12522">
              <a:lnSpc>
                <a:spcPct val="100000"/>
              </a:lnSpc>
              <a:spcBef>
                <a:spcPts val="99"/>
              </a:spcBef>
              <a:defRPr sz="2662" b="1">
                <a:solidFill>
                  <a:srgbClr val="002060"/>
                </a:solidFill>
              </a:defRPr>
            </a:lvl1pPr>
          </a:lstStyle>
          <a:p>
            <a:pPr marL="25400">
              <a:lnSpc>
                <a:spcPct val="100000"/>
              </a:lnSpc>
              <a:spcBef>
                <a:spcPts val="200"/>
              </a:spcBef>
            </a:pPr>
            <a:endParaRPr sz="2366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9FBB52-14AC-4367-808F-85824E49AAE8}"/>
              </a:ext>
            </a:extLst>
          </p:cNvPr>
          <p:cNvSpPr txBox="1"/>
          <p:nvPr userDrawn="1"/>
        </p:nvSpPr>
        <p:spPr>
          <a:xfrm>
            <a:off x="11613200" y="6391892"/>
            <a:ext cx="529658" cy="22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EA5AF03-00D3-49EA-8475-1B0ECFB4A442}" type="slidenum">
              <a:rPr lang="en-IN" sz="887" smtClean="0">
                <a:solidFill>
                  <a:schemeClr val="bg1"/>
                </a:solidFill>
              </a:rPr>
              <a:pPr algn="ctr"/>
              <a:t>‹#›</a:t>
            </a:fld>
            <a:endParaRPr lang="en-IN" sz="887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7F817C3-924B-47C4-BEB1-2DA04CD40D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794" y="6391892"/>
            <a:ext cx="495967" cy="3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7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9B01B99F-2CE5-433C-8F7A-483D41C4A9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23" name="Marcador de número de diapositiva 5">
            <a:extLst>
              <a:ext uri="{FF2B5EF4-FFF2-40B4-BE49-F238E27FC236}">
                <a16:creationId xmlns:a16="http://schemas.microsoft.com/office/drawing/2014/main" id="{B982187F-CBBE-F09C-0F6F-730E0F0B124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E5456A7-BE66-D18D-4755-5BE1D37DDEF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400" y="1822450"/>
            <a:ext cx="11125200" cy="4351338"/>
          </a:xfrm>
        </p:spPr>
        <p:txBody>
          <a:bodyPr>
            <a:normAutofit/>
          </a:bodyPr>
          <a:lstStyle>
            <a:lvl1pPr>
              <a:defRPr lang="en-US" sz="1200" b="1" dirty="0" smtClean="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>
              <a:defRPr sz="1200">
                <a:solidFill>
                  <a:srgbClr val="595959"/>
                </a:solidFill>
                <a:latin typeface="Frutiger LT Pro 55 Roman" panose="020B0602020204020204" pitchFamily="34" charset="77"/>
              </a:defRPr>
            </a:lvl2pPr>
            <a:lvl3pPr>
              <a:defRPr sz="1200">
                <a:solidFill>
                  <a:srgbClr val="595959"/>
                </a:solidFill>
                <a:latin typeface="Frutiger LT Pro 55 Roman" panose="020B0602020204020204" pitchFamily="34" charset="77"/>
              </a:defRPr>
            </a:lvl3pPr>
            <a:lvl4pPr>
              <a:defRPr sz="1200">
                <a:solidFill>
                  <a:srgbClr val="595959"/>
                </a:solidFill>
                <a:latin typeface="Frutiger LT Pro 55 Roman" panose="020B0602020204020204" pitchFamily="34" charset="77"/>
              </a:defRPr>
            </a:lvl4pPr>
            <a:lvl5pPr>
              <a:defRPr sz="1200">
                <a:solidFill>
                  <a:srgbClr val="595959"/>
                </a:solidFill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5659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pos="734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E680DF6-2B65-881F-76A6-6B882ECCD0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67778" y="6152507"/>
            <a:ext cx="766609" cy="610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D22E7A-CB40-14E0-A049-874B89A54E19}"/>
              </a:ext>
            </a:extLst>
          </p:cNvPr>
          <p:cNvSpPr txBox="1"/>
          <p:nvPr userDrawn="1"/>
        </p:nvSpPr>
        <p:spPr>
          <a:xfrm>
            <a:off x="5783318" y="6416960"/>
            <a:ext cx="499727" cy="30237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normAutofit/>
          </a:bodyPr>
          <a:lstStyle/>
          <a:p>
            <a:pPr algn="ctr"/>
            <a:fld id="{3EA5AF03-00D3-49EA-8475-1B0ECFB4A442}" type="slidenum">
              <a:rPr lang="en-IN" sz="1183" smtClean="0">
                <a:solidFill>
                  <a:schemeClr val="bg1"/>
                </a:solidFill>
              </a:rPr>
              <a:pPr algn="ctr"/>
              <a:t>‹#›</a:t>
            </a:fld>
            <a:endParaRPr lang="en-IN" sz="1183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F1672F-0B19-F63E-BCC7-560AE51C75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794" y="6307020"/>
            <a:ext cx="495967" cy="301898"/>
          </a:xfrm>
          <a:prstGeom prst="rect">
            <a:avLst/>
          </a:prstGeom>
        </p:spPr>
      </p:pic>
      <p:sp>
        <p:nvSpPr>
          <p:cNvPr id="22" name="Title 8">
            <a:extLst>
              <a:ext uri="{FF2B5EF4-FFF2-40B4-BE49-F238E27FC236}">
                <a16:creationId xmlns:a16="http://schemas.microsoft.com/office/drawing/2014/main" id="{0ADFF07D-C628-1802-9579-911356D2A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14" y="93319"/>
            <a:ext cx="11865021" cy="659483"/>
          </a:xfrm>
          <a:prstGeom prst="rect">
            <a:avLst/>
          </a:prstGeom>
        </p:spPr>
        <p:txBody>
          <a:bodyPr anchor="ctr"/>
          <a:lstStyle>
            <a:lvl1pPr marL="618284" indent="0">
              <a:defRPr sz="2366" b="1">
                <a:solidFill>
                  <a:srgbClr val="00008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grpSp>
        <p:nvGrpSpPr>
          <p:cNvPr id="24" name="object 2">
            <a:extLst>
              <a:ext uri="{FF2B5EF4-FFF2-40B4-BE49-F238E27FC236}">
                <a16:creationId xmlns:a16="http://schemas.microsoft.com/office/drawing/2014/main" id="{31F4ABFC-E81D-6FFA-EE5B-740454396E0F}"/>
              </a:ext>
            </a:extLst>
          </p:cNvPr>
          <p:cNvGrpSpPr/>
          <p:nvPr userDrawn="1"/>
        </p:nvGrpSpPr>
        <p:grpSpPr>
          <a:xfrm>
            <a:off x="91617" y="146481"/>
            <a:ext cx="464547" cy="481965"/>
            <a:chOff x="227075" y="458723"/>
            <a:chExt cx="471170" cy="481965"/>
          </a:xfrm>
        </p:grpSpPr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423E495E-D234-46D5-BA01-62AF44FF6F8F}"/>
                </a:ext>
              </a:extLst>
            </p:cNvPr>
            <p:cNvSpPr/>
            <p:nvPr/>
          </p:nvSpPr>
          <p:spPr>
            <a:xfrm>
              <a:off x="227075" y="458723"/>
              <a:ext cx="471170" cy="481965"/>
            </a:xfrm>
            <a:custGeom>
              <a:avLst/>
              <a:gdLst/>
              <a:ahLst/>
              <a:cxnLst/>
              <a:rect l="l" t="t" r="r" b="b"/>
              <a:pathLst>
                <a:path w="471170" h="481965">
                  <a:moveTo>
                    <a:pt x="470916" y="0"/>
                  </a:moveTo>
                  <a:lnTo>
                    <a:pt x="281851" y="0"/>
                  </a:lnTo>
                  <a:lnTo>
                    <a:pt x="0" y="481584"/>
                  </a:lnTo>
                  <a:lnTo>
                    <a:pt x="189064" y="481584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2C2C8B"/>
            </a:solidFill>
          </p:spPr>
          <p:txBody>
            <a:bodyPr wrap="square" lIns="0" tIns="0" rIns="0" bIns="0" rtlCol="0"/>
            <a:lstStyle/>
            <a:p>
              <a:endParaRPr sz="3582"/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782602A9-BAD1-DD54-17E4-5E6A40C7AFDD}"/>
                </a:ext>
              </a:extLst>
            </p:cNvPr>
            <p:cNvSpPr/>
            <p:nvPr/>
          </p:nvSpPr>
          <p:spPr>
            <a:xfrm>
              <a:off x="435863" y="603503"/>
              <a:ext cx="242570" cy="248920"/>
            </a:xfrm>
            <a:custGeom>
              <a:avLst/>
              <a:gdLst/>
              <a:ahLst/>
              <a:cxnLst/>
              <a:rect l="l" t="t" r="r" b="b"/>
              <a:pathLst>
                <a:path w="242570" h="248919">
                  <a:moveTo>
                    <a:pt x="242315" y="0"/>
                  </a:moveTo>
                  <a:lnTo>
                    <a:pt x="145034" y="0"/>
                  </a:lnTo>
                  <a:lnTo>
                    <a:pt x="0" y="248412"/>
                  </a:lnTo>
                  <a:lnTo>
                    <a:pt x="97281" y="248412"/>
                  </a:lnTo>
                  <a:lnTo>
                    <a:pt x="242315" y="0"/>
                  </a:lnTo>
                  <a:close/>
                </a:path>
              </a:pathLst>
            </a:custGeom>
            <a:solidFill>
              <a:srgbClr val="F47520"/>
            </a:solidFill>
          </p:spPr>
          <p:txBody>
            <a:bodyPr wrap="square" lIns="0" tIns="0" rIns="0" bIns="0" rtlCol="0"/>
            <a:lstStyle/>
            <a:p>
              <a:endParaRPr sz="3582"/>
            </a:p>
          </p:txBody>
        </p:sp>
      </p:grpSp>
    </p:spTree>
    <p:extLst>
      <p:ext uri="{BB962C8B-B14F-4D97-AF65-F5344CB8AC3E}">
        <p14:creationId xmlns:p14="http://schemas.microsoft.com/office/powerpoint/2010/main" val="2483659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perator 3">
    <p:bg>
      <p:bgPr>
        <a:solidFill>
          <a:srgbClr val="004C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AEF0EE-D75A-16A2-349D-8DADA937D4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893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3D486035-3FE5-8331-F916-192F8276A42E}"/>
              </a:ext>
            </a:extLst>
          </p:cNvPr>
          <p:cNvSpPr txBox="1">
            <a:spLocks/>
          </p:cNvSpPr>
          <p:nvPr userDrawn="1"/>
        </p:nvSpPr>
        <p:spPr>
          <a:xfrm>
            <a:off x="5681953" y="6489699"/>
            <a:ext cx="828094" cy="287339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F439014-E629-42E3-A58B-61A0F1C8CFFE}" type="slidenum">
              <a:rPr lang="en-US" sz="1200" b="0" smtClean="0">
                <a:solidFill>
                  <a:schemeClr val="bg1"/>
                </a:solidFill>
                <a:latin typeface="Frutiger 45 Light" pitchFamily="2" charset="0"/>
                <a:cs typeface="Calibri" panose="020F0502020204030204" pitchFamily="34" charset="0"/>
              </a:rPr>
              <a:pPr algn="ctr"/>
              <a:t>‹#›</a:t>
            </a:fld>
            <a:endParaRPr lang="en-US" sz="1200" b="0">
              <a:solidFill>
                <a:schemeClr val="bg1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496366D-C4A8-E924-1AB9-660133160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64" y="2204864"/>
            <a:ext cx="11264940" cy="2473218"/>
          </a:xfrm>
        </p:spPr>
        <p:txBody>
          <a:bodyPr/>
          <a:lstStyle>
            <a:lvl1pPr marL="0" algn="l" defTabSz="914400" rtl="0" eaLnBrk="1" latinLnBrk="0" hangingPunct="1">
              <a:defRPr lang="en-GB" sz="4800" b="1" kern="1200" dirty="0">
                <a:solidFill>
                  <a:srgbClr val="004B86"/>
                </a:solidFill>
                <a:latin typeface="Source Sans Pro" panose="020B0503030403020204" pitchFamily="34" charset="77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523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7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2FB06BE-6EC5-C486-3C5F-3BA1908B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983973"/>
            <a:ext cx="10820400" cy="5192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2C38CF-07F0-E5EB-3F1E-054FD3D4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96" y="166345"/>
            <a:ext cx="11075504" cy="65860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0912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ainbow&#10;&#10;Description automatically generated">
            <a:extLst>
              <a:ext uri="{FF2B5EF4-FFF2-40B4-BE49-F238E27FC236}">
                <a16:creationId xmlns:a16="http://schemas.microsoft.com/office/drawing/2014/main" id="{4D5E0A6A-C63F-CD81-C93D-C62562459A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6931615-3EFD-406D-8CAB-500F498BBC2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9891" y="3006522"/>
            <a:ext cx="8937171" cy="1421928"/>
          </a:xfrm>
          <a:noFill/>
        </p:spPr>
        <p:txBody>
          <a:bodyPr wrap="square" rtlCol="0">
            <a:spAutoFit/>
          </a:bodyPr>
          <a:lstStyle>
            <a:lvl1pPr>
              <a:defRPr lang="en-US" sz="4800" b="1" dirty="0">
                <a:solidFill>
                  <a:schemeClr val="bg1"/>
                </a:solidFill>
                <a:latin typeface="Frutiger LT Pro 55 Roman" panose="020B0602020204020204" pitchFamily="34" charset="77"/>
                <a:ea typeface="Frutiger LT Pro 55 Roman" panose="020B0602020204020204" pitchFamily="34" charset="77"/>
                <a:cs typeface="Calibri" panose="020F0502020204030204" pitchFamily="34" charset="0"/>
              </a:defRPr>
            </a:lvl1pPr>
          </a:lstStyle>
          <a:p>
            <a:pPr marL="0"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1413D66-879B-990C-642E-1E1E0D8F30F0}"/>
              </a:ext>
            </a:extLst>
          </p:cNvPr>
          <p:cNvSpPr txBox="1">
            <a:spLocks/>
          </p:cNvSpPr>
          <p:nvPr userDrawn="1"/>
        </p:nvSpPr>
        <p:spPr>
          <a:xfrm>
            <a:off x="1089891" y="4473456"/>
            <a:ext cx="8937171" cy="43858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r>
              <a:rPr lang="en-US" sz="2500">
                <a:latin typeface="Frutiger LT Pro 55 Roman" panose="020B0602020204020204" pitchFamily="34" charset="77"/>
              </a:rPr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EFC81-BEEE-352B-0244-DD36B67B80C9}"/>
              </a:ext>
            </a:extLst>
          </p:cNvPr>
          <p:cNvSpPr txBox="1">
            <a:spLocks/>
          </p:cNvSpPr>
          <p:nvPr userDrawn="1"/>
        </p:nvSpPr>
        <p:spPr>
          <a:xfrm>
            <a:off x="1089890" y="5263013"/>
            <a:ext cx="8937171" cy="587533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Frutiger 45 Light" pitchFamily="2" charset="0"/>
                <a:ea typeface="Frutiger 45 Light" pitchFamily="2" charset="0"/>
                <a:cs typeface="Calibri" panose="020F050202020403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en-US" sz="1400" b="1">
                <a:latin typeface="Frutiger LT Pro 55 Roman" panose="020B0602020204020204" pitchFamily="34" charset="77"/>
              </a:rPr>
              <a:t>Presenter Name</a:t>
            </a:r>
          </a:p>
          <a:p>
            <a:pPr>
              <a:lnSpc>
                <a:spcPts val="2000"/>
              </a:lnSpc>
            </a:pPr>
            <a:r>
              <a:rPr lang="en-US" sz="1400" b="0">
                <a:latin typeface="Frutiger LT Pro 55 Roman" panose="020B0602020204020204" pitchFamily="34" charset="77"/>
              </a:rPr>
              <a:t>Month, 20XX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4A541-3236-7C7A-108F-C328E38F39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4934" y="323988"/>
            <a:ext cx="2323604" cy="660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67306-5A21-C596-5284-2A7C0FD5D2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2595" y="459544"/>
            <a:ext cx="2323600" cy="66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115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97789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B537EFA1-3619-1CF8-5D26-4A6903A63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399" y="208578"/>
            <a:ext cx="11125200" cy="4349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 b="1">
                <a:latin typeface="Frutiger LT Pro 55 Roman" panose="020B0602020204020204" pitchFamily="34" charset="0"/>
              </a:defRPr>
            </a:lvl1pPr>
          </a:lstStyle>
          <a:p>
            <a:pPr marL="0" indent="0">
              <a:buNone/>
            </a:pPr>
            <a:r>
              <a:rPr lang="en-US"/>
              <a:t>Iconography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A2DE9C-DEF9-6D5E-6B8A-96AF54419D5D}"/>
              </a:ext>
            </a:extLst>
          </p:cNvPr>
          <p:cNvGrpSpPr/>
          <p:nvPr userDrawn="1"/>
        </p:nvGrpSpPr>
        <p:grpSpPr>
          <a:xfrm rot="5400000">
            <a:off x="10593874" y="2547207"/>
            <a:ext cx="4502513" cy="695205"/>
            <a:chOff x="2057400" y="2875698"/>
            <a:chExt cx="8085987" cy="124850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63CE2E2-86EB-AC4C-8BB0-0FDC3400C725}"/>
                </a:ext>
              </a:extLst>
            </p:cNvPr>
            <p:cNvSpPr/>
            <p:nvPr userDrawn="1"/>
          </p:nvSpPr>
          <p:spPr>
            <a:xfrm>
              <a:off x="2057400" y="2875698"/>
              <a:ext cx="1248507" cy="1248507"/>
            </a:xfrm>
            <a:prstGeom prst="ellipse">
              <a:avLst/>
            </a:prstGeom>
            <a:solidFill>
              <a:srgbClr val="004B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ler Typo Light"/>
                <a:ea typeface="+mn-ea"/>
                <a:cs typeface="+mn-cs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B9F5392-2DD0-7594-9C74-E161632AC690}"/>
                </a:ext>
              </a:extLst>
            </p:cNvPr>
            <p:cNvSpPr/>
            <p:nvPr userDrawn="1"/>
          </p:nvSpPr>
          <p:spPr>
            <a:xfrm>
              <a:off x="3424896" y="2875698"/>
              <a:ext cx="1248507" cy="1248507"/>
            </a:xfrm>
            <a:prstGeom prst="ellipse">
              <a:avLst/>
            </a:prstGeom>
            <a:solidFill>
              <a:srgbClr val="FFCC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ler Typo Light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304F3A5-024A-470D-3BE0-C2FCED572B94}"/>
                </a:ext>
              </a:extLst>
            </p:cNvPr>
            <p:cNvSpPr/>
            <p:nvPr userDrawn="1"/>
          </p:nvSpPr>
          <p:spPr>
            <a:xfrm>
              <a:off x="4792392" y="2875698"/>
              <a:ext cx="1248507" cy="1248507"/>
            </a:xfrm>
            <a:prstGeom prst="ellipse">
              <a:avLst/>
            </a:prstGeom>
            <a:solidFill>
              <a:srgbClr val="0088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ler Typo Light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384ADCB-5684-191C-29D0-D8E8B01B3792}"/>
                </a:ext>
              </a:extLst>
            </p:cNvPr>
            <p:cNvSpPr/>
            <p:nvPr userDrawn="1"/>
          </p:nvSpPr>
          <p:spPr>
            <a:xfrm>
              <a:off x="6159888" y="2875698"/>
              <a:ext cx="1248507" cy="1248507"/>
            </a:xfrm>
            <a:prstGeom prst="ellipse">
              <a:avLst/>
            </a:prstGeom>
            <a:solidFill>
              <a:srgbClr val="B7E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ler Typo Light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31F534A-BE60-36E5-499A-49634463FFEA}"/>
                </a:ext>
              </a:extLst>
            </p:cNvPr>
            <p:cNvSpPr/>
            <p:nvPr userDrawn="1"/>
          </p:nvSpPr>
          <p:spPr>
            <a:xfrm>
              <a:off x="7527384" y="2875698"/>
              <a:ext cx="1248507" cy="1248507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ler Typo Light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09AA1B-C9A8-D5F1-0FDA-BAF1B5383FFA}"/>
                </a:ext>
              </a:extLst>
            </p:cNvPr>
            <p:cNvSpPr/>
            <p:nvPr userDrawn="1"/>
          </p:nvSpPr>
          <p:spPr>
            <a:xfrm>
              <a:off x="8894880" y="2875698"/>
              <a:ext cx="1248507" cy="1248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ller Typ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11289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9BAA-E57A-CD72-62E2-CA1D7743A4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D8BE4-FABC-8186-6B7D-AFFDC7A10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365A2-E6B4-B3C5-316C-8053E3E91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A3096-84CA-2AAF-FB26-77AA8F8A8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1A2DE-649B-B9B8-F211-BC468D60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248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0AFF-97D7-92E7-0233-54DEC13E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0609F-68D9-76C7-62AD-C8599D751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17CA9-209B-DA3D-9FC7-45CD0CB0E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6717D-7E08-F28A-A6F0-ABC238FF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98064-9EB1-BE3C-FA8E-86404FDB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2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E269C-7900-34A7-B5AF-D4379ED1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E9A88-83BB-3151-012B-347E708AA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6A212-93DB-FE22-1AAD-FEC12DED7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2A195-BE77-89EF-5302-E7365155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07BD1-3C0D-F0E7-5F98-3A9EA693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504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2CA37-85AF-3B35-E823-90D2F569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E7A03-A5DD-7F11-47AB-741AAA1BA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CF65B-EB43-B477-EBF5-BA0D00A20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32A4B-9825-9072-B3CA-DEFDD5F2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E0CE5-554C-9369-FA6B-05E2B2C4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382FC-133E-AB45-E7DC-80FFFFA4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3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1"/>
          <a:lstStyle>
            <a:lvl1pPr>
              <a:lnSpc>
                <a:spcPts val="1700"/>
              </a:lnSpc>
              <a:defRPr lang="en-US" sz="2400" b="1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20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8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E9EC46A4-50CA-5032-642E-472F2C66E949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18E6D-F021-F2BC-A644-066D8270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D6974-3614-7E23-7D7D-8F24DD60E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0200A-BED0-A9D6-7F66-C8856A682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FE20E6-4D26-D34D-D9D7-B3A8F9E07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4626F-316E-BB7C-F678-3DED85245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42E065-37FC-2109-6437-091D38904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0F14E-DA54-7570-21DC-F3E8BA16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C7C04-76A1-ECD8-0A65-B712F947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680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C9F7-7F37-C807-00DE-77207789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998EE-7BB7-C69F-FCFA-06D31D4F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6A00C-75A7-7AF8-EC7D-3C63091F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2452F-75AF-4B92-4844-848BC617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064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F2B1E9-7C2C-75EF-BD44-4B9D06DF5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78D53-546D-CA51-2778-7FF1ADC3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C49C3-2A07-D87C-F1CF-6E58188F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884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D2404-CC12-7053-3CAC-7C7D17D3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15A8F-DF0D-CB11-4992-1272C6CF4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D1030-0F84-FA1A-CD0E-A47B71284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064F2-FDE5-EB2C-1E0D-931C284E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E3F96-5E37-00AA-639B-1029807B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10304-7781-6149-520F-4141200C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059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77414-95CD-F4C6-9185-CA78DA4D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EA049-FBDF-3DD6-B97E-DB1A40212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911DD-949C-36F1-DEE8-3B9CA3EB1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FD65C-F2D7-1670-EF9F-779BF87F6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79A1E-6547-3120-7913-47D4DB03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694F6-2667-8645-0148-8CFE92C7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837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C9E6-7F53-4012-0490-6EFC8AB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E7434-B771-7D47-DEA9-76E754E08F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83DA6-6136-9EAB-AAC6-FE7F6D53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401BC-9C75-FBF8-A1A1-2AF20347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F6DEE-FE6E-CADF-92C6-FA2028FD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730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CEFB8-220F-300E-F201-58DFBC275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BB5830-C995-8FC6-9E55-342479CF0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D2C9B-80B1-19F7-438C-971FF5A9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47F43-A612-BB7C-0E9D-8C1488D0D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BDEE4-20A9-39A8-B5DE-8FF2CAA2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72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2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E4B298F-D75D-0E89-ED3D-DF0CF1A87E27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831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6D7890-7A93-4CCD-A699-B1D9038F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3398" y="1497012"/>
            <a:ext cx="11125199" cy="2978005"/>
          </a:xfrm>
        </p:spPr>
        <p:txBody>
          <a:bodyPr numCol="3">
            <a:normAutofit/>
          </a:bodyPr>
          <a:lstStyle>
            <a:lvl1pPr>
              <a:lnSpc>
                <a:spcPts val="1700"/>
              </a:lnSpc>
              <a:defRPr lang="en-US" sz="1400" b="1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1pPr>
            <a:lvl2pPr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2pPr>
            <a:lvl3pPr marL="342900" indent="-342900">
              <a:lnSpc>
                <a:spcPts val="1700"/>
              </a:lnSpc>
              <a:defRPr lang="en-US" sz="1400" kern="1200" dirty="0" smtClean="0">
                <a:solidFill>
                  <a:schemeClr val="tx1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3pPr>
            <a:lvl4pPr marL="568325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4pPr>
            <a:lvl5pPr marL="914400" indent="-228600">
              <a:lnSpc>
                <a:spcPts val="1700"/>
              </a:lnSpc>
              <a:buClr>
                <a:schemeClr val="tx2">
                  <a:lumMod val="50000"/>
                </a:schemeClr>
              </a:buClr>
              <a:buFont typeface="Symbol" panose="05050102010706020507" pitchFamily="18" charset="2"/>
              <a:buChar char="-"/>
              <a:defRPr sz="1400"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D4C9993D-5B34-D7A9-0B1C-5708E2ECAE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4BB16B3F-018F-71E7-B239-96DA6F36DEB4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75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F55D43F-875F-4E2B-82B9-5EEDDAEA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8" y="989299"/>
            <a:ext cx="8610601" cy="2852737"/>
          </a:xfrm>
        </p:spPr>
        <p:txBody>
          <a:bodyPr anchor="b">
            <a:normAutofit/>
          </a:bodyPr>
          <a:lstStyle>
            <a:lvl1pPr>
              <a:defRPr lang="en-US" sz="44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18B4745-7445-43DB-B108-3CDCB28A7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398" y="3869024"/>
            <a:ext cx="8610602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A424433-CA37-48A1-EF7E-E44DEC8944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8" name="Marcador de número de diapositiva 5">
            <a:extLst>
              <a:ext uri="{FF2B5EF4-FFF2-40B4-BE49-F238E27FC236}">
                <a16:creationId xmlns:a16="http://schemas.microsoft.com/office/drawing/2014/main" id="{179C2830-1743-9FEA-4F66-BCE7925B9DB5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9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DD9C106-CE49-4F1B-A6DE-3C9818CAFB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33399" y="1655302"/>
            <a:ext cx="5486399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>
              <a:defRPr sz="2000">
                <a:solidFill>
                  <a:srgbClr val="595959"/>
                </a:solidFill>
                <a:latin typeface="Frutiger LT Pro 55 Roman" panose="020B0602020204020204" pitchFamily="34" charset="77"/>
              </a:defRPr>
            </a:lvl2pPr>
            <a:lvl3pPr>
              <a:defRPr sz="1800">
                <a:solidFill>
                  <a:srgbClr val="595959"/>
                </a:solidFill>
                <a:latin typeface="Frutiger LT Pro 55 Roman" panose="020B0602020204020204" pitchFamily="34" charset="77"/>
              </a:defRPr>
            </a:lvl3pPr>
            <a:lvl4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4pPr>
            <a:lvl5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8BB916-CDFC-439C-B0EF-513AE7B06AC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172201" y="1655302"/>
            <a:ext cx="5486398" cy="4351338"/>
          </a:xfrm>
        </p:spPr>
        <p:txBody>
          <a:bodyPr/>
          <a:lstStyle>
            <a:lvl1pPr>
              <a:defRPr lang="en-US" sz="2400" b="1" dirty="0" smtClean="0">
                <a:solidFill>
                  <a:srgbClr val="595959"/>
                </a:solidFill>
                <a:latin typeface="Frutiger LT Pro 55 Roman" panose="020B0602020204020204" pitchFamily="34" charset="77"/>
              </a:defRPr>
            </a:lvl1pPr>
            <a:lvl2pPr>
              <a:defRPr sz="2000">
                <a:solidFill>
                  <a:srgbClr val="595959"/>
                </a:solidFill>
                <a:latin typeface="Frutiger LT Pro 55 Roman" panose="020B0602020204020204" pitchFamily="34" charset="77"/>
              </a:defRPr>
            </a:lvl2pPr>
            <a:lvl3pPr>
              <a:defRPr sz="1800">
                <a:solidFill>
                  <a:srgbClr val="595959"/>
                </a:solidFill>
                <a:latin typeface="Frutiger LT Pro 55 Roman" panose="020B0602020204020204" pitchFamily="34" charset="77"/>
              </a:defRPr>
            </a:lvl3pPr>
            <a:lvl4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4pPr>
            <a:lvl5pPr>
              <a:defRPr sz="1400">
                <a:solidFill>
                  <a:srgbClr val="595959"/>
                </a:solidFill>
                <a:latin typeface="Frutiger LT Pro 55 Roman" panose="020B0602020204020204" pitchFamily="34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8651CBE-E342-762C-71AB-7A346C0BD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399" y="469835"/>
            <a:ext cx="11125200" cy="43497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3200" b="1" kern="1200" dirty="0">
                <a:solidFill>
                  <a:srgbClr val="595959"/>
                </a:solidFill>
                <a:latin typeface="Frutiger LT Pro 55 Roman" panose="020B0602020204020204" pitchFamily="34" charset="77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en-US"/>
              <a:t>Title Here</a:t>
            </a:r>
          </a:p>
        </p:txBody>
      </p:sp>
      <p:sp>
        <p:nvSpPr>
          <p:cNvPr id="11" name="Marcador de número de diapositiva 5">
            <a:extLst>
              <a:ext uri="{FF2B5EF4-FFF2-40B4-BE49-F238E27FC236}">
                <a16:creationId xmlns:a16="http://schemas.microsoft.com/office/drawing/2014/main" id="{CACE2F8E-F80A-F347-8E9C-243A79D7388E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529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61BA-C7F5-9336-C8B6-9C52C6E480B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F4FB80-2ABB-C1F1-1CBB-894AC098990D}"/>
              </a:ext>
            </a:extLst>
          </p:cNvPr>
          <p:cNvSpPr txBox="1"/>
          <p:nvPr userDrawn="1"/>
        </p:nvSpPr>
        <p:spPr>
          <a:xfrm>
            <a:off x="3048000" y="6439040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 2023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90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utiger LT Pro 55 Roman" panose="020B0602020204020204" pitchFamily="34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3685D-D505-42E6-B2A3-1B26BC79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64" y="369609"/>
            <a:ext cx="11513074" cy="575116"/>
          </a:xfrm>
          <a:prstGeom prst="rect">
            <a:avLst/>
          </a:prstGeom>
        </p:spPr>
        <p:txBody>
          <a:bodyPr vert="horz" lIns="0" tIns="36000" rIns="0" bIns="3600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0300D-8B9D-444F-97B8-8F7D7E3A3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964" y="1120856"/>
            <a:ext cx="11513074" cy="509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04E6E1E-7055-8D1B-4C37-9DCF88F218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 Box 1073742684">
            <a:extLst>
              <a:ext uri="{FF2B5EF4-FFF2-40B4-BE49-F238E27FC236}">
                <a16:creationId xmlns:a16="http://schemas.microsoft.com/office/drawing/2014/main" id="{CB09C83E-2E41-0B4B-7535-36A14EDE4624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561BA-C7F5-9336-C8B6-9C52C6E480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" t="16652" r="5017" b="14298"/>
          <a:stretch/>
        </p:blipFill>
        <p:spPr>
          <a:xfrm>
            <a:off x="177715" y="6426884"/>
            <a:ext cx="1621268" cy="352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DA77B5-E638-94AC-7947-1D6B464CD99C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©LTIMindtree | Privileged and Confidential 2023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A8E25155-36CD-A39A-FE59-134C053D5E5B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97A0A4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97A0A4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47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4B88"/>
          </a:solidFill>
          <a:latin typeface="Frutiger LT Pro 55 Roman" panose="020B0602020204020204" pitchFamily="34" charset="77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88CE"/>
        </a:buClr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88CE"/>
        </a:buClr>
        <a:buFont typeface="Courier New" panose="02070309020205020404" pitchFamily="49" charset="0"/>
        <a:buChar char="o"/>
        <a:defRPr sz="2000" b="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88CE"/>
        </a:buClr>
        <a:buFont typeface="Frutiger LT Pro 55 Roman" panose="020B0602020204020204" pitchFamily="34" charset="0"/>
        <a:buChar char="‐"/>
        <a:defRPr sz="1800" b="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88CE"/>
        </a:buClr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Clr>
          <a:srgbClr val="0088CE"/>
        </a:buClr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Frutiger LT Pro 55 Roman" panose="020B0602020204020204" pitchFamily="34" charset="77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17">
          <p15:clr>
            <a:srgbClr val="F26B43"/>
          </p15:clr>
        </p15:guide>
        <p15:guide id="3" pos="211">
          <p15:clr>
            <a:srgbClr val="F26B43"/>
          </p15:clr>
        </p15:guide>
        <p15:guide id="4" pos="7469">
          <p15:clr>
            <a:srgbClr val="F26B43"/>
          </p15:clr>
        </p15:guide>
        <p15:guide id="6" orient="horz" pos="4088">
          <p15:clr>
            <a:srgbClr val="F26B43"/>
          </p15:clr>
        </p15:guide>
        <p15:guide id="7" orient="horz" pos="4020">
          <p15:clr>
            <a:srgbClr val="F26B43"/>
          </p15:clr>
        </p15:guide>
        <p15:guide id="9" orient="horz" pos="4269">
          <p15:clr>
            <a:srgbClr val="F26B43"/>
          </p15:clr>
        </p15:guide>
        <p15:guide id="11" pos="134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9A13A23-F866-B79F-2DC5-C2DC295A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65125"/>
            <a:ext cx="10885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AED772-C32E-779B-CD86-6110C6333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825625"/>
            <a:ext cx="10885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47630-4A63-E796-49C9-6A35D0B1F290}"/>
              </a:ext>
            </a:extLst>
          </p:cNvPr>
          <p:cNvSpPr txBox="1"/>
          <p:nvPr userDrawn="1"/>
        </p:nvSpPr>
        <p:spPr>
          <a:xfrm>
            <a:off x="3048000" y="6425185"/>
            <a:ext cx="6096000" cy="24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©</a:t>
            </a:r>
            <a:r>
              <a:rPr lang="en-US" sz="1000" err="1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LTIMindtree</a:t>
            </a:r>
            <a:r>
              <a:rPr lang="en-US" sz="1000">
                <a:solidFill>
                  <a:srgbClr val="97A0A4"/>
                </a:solidFill>
                <a:effectLst/>
                <a:latin typeface="Frutiger LT Pro 45 Light" panose="020B0403030504020204" pitchFamily="34" charset="77"/>
                <a:ea typeface="Frutiger LT Pro 45 Light" panose="020B0403030504020204" pitchFamily="34" charset="77"/>
                <a:cs typeface="Calibri" panose="020F0502020204030204" pitchFamily="34" charset="0"/>
              </a:rPr>
              <a:t> | Privileged and Confidential 2023</a:t>
            </a: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A1460C7-B31C-4027-3C57-AF8A1737741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 Box 1073742684">
            <a:extLst>
              <a:ext uri="{FF2B5EF4-FFF2-40B4-BE49-F238E27FC236}">
                <a16:creationId xmlns:a16="http://schemas.microsoft.com/office/drawing/2014/main" id="{2C3F2F60-1395-EF68-A79C-7F79B8ABBFA7}"/>
              </a:ext>
            </a:extLst>
          </p:cNvPr>
          <p:cNvSpPr txBox="1"/>
          <p:nvPr userDrawn="1"/>
        </p:nvSpPr>
        <p:spPr>
          <a:xfrm>
            <a:off x="4620260" y="3278188"/>
            <a:ext cx="2951480" cy="30162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000">
              <a:solidFill>
                <a:srgbClr val="595959"/>
              </a:solidFill>
              <a:effectLst/>
              <a:latin typeface="Frutiger LT Pro 45 Light" panose="020B0403030504020204" pitchFamily="34" charset="77"/>
              <a:ea typeface="Frutiger LT Pro 45 Light" panose="020B0403030504020204" pitchFamily="34" charset="77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FEC788-DE53-7F67-C392-86F950F1CF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1" y="6373111"/>
            <a:ext cx="1369134" cy="388898"/>
          </a:xfrm>
          <a:prstGeom prst="rect">
            <a:avLst/>
          </a:prstGeom>
        </p:spPr>
      </p:pic>
      <p:sp>
        <p:nvSpPr>
          <p:cNvPr id="13" name="Marcador de número de diapositiva 5">
            <a:extLst>
              <a:ext uri="{FF2B5EF4-FFF2-40B4-BE49-F238E27FC236}">
                <a16:creationId xmlns:a16="http://schemas.microsoft.com/office/drawing/2014/main" id="{382D6BBA-6347-3278-1621-90E8E0EDE900}"/>
              </a:ext>
            </a:extLst>
          </p:cNvPr>
          <p:cNvSpPr txBox="1">
            <a:spLocks/>
          </p:cNvSpPr>
          <p:nvPr userDrawn="1"/>
        </p:nvSpPr>
        <p:spPr>
          <a:xfrm>
            <a:off x="11221092" y="6437871"/>
            <a:ext cx="828094" cy="324138"/>
          </a:xfrm>
          <a:prstGeom prst="rect">
            <a:avLst/>
          </a:prstGeom>
        </p:spPr>
        <p:txBody>
          <a:bodyPr lIns="104891" tIns="52445" rIns="104891" bIns="524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F439014-E629-42E3-A58B-61A0F1C8CFFE}" type="slidenum">
              <a:rPr lang="en-US" sz="1200" b="0" smtClean="0">
                <a:solidFill>
                  <a:srgbClr val="00001E"/>
                </a:solidFill>
                <a:latin typeface="Frutiger 45 Light" pitchFamily="2" charset="0"/>
                <a:cs typeface="Calibri" panose="020F0502020204030204" pitchFamily="34" charset="0"/>
              </a:rPr>
              <a:pPr algn="r"/>
              <a:t>‹#›</a:t>
            </a:fld>
            <a:endParaRPr lang="en-US" sz="1200" b="0">
              <a:solidFill>
                <a:srgbClr val="00001E"/>
              </a:solidFill>
              <a:latin typeface="Frutiger 45 Light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5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rgbClr val="5E5E5E"/>
          </a:solidFill>
          <a:latin typeface="Aller Typo" panose="020B05030303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5E5E5E"/>
          </a:solidFill>
          <a:latin typeface="Aller Typo Light" panose="020B05030403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5E5E5E"/>
          </a:solidFill>
          <a:latin typeface="Aller Typo Light" panose="020B05030403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5E5E5E"/>
          </a:solidFill>
          <a:latin typeface="Aller Typo Light" panose="020B05030403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E5E5E"/>
          </a:solidFill>
          <a:latin typeface="Aller Typo Light" panose="020B05030403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E5E5E"/>
          </a:solidFill>
          <a:latin typeface="Aller Typo Light" panose="020B05030403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kern="1200">
          <a:solidFill>
            <a:srgbClr val="5E5E5E"/>
          </a:solidFill>
          <a:latin typeface="Aller Typo Light" panose="020B0503040302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CAD2D-347B-A121-EECB-B78625D2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B0BD3-2655-0941-6356-41B0225D2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755E-971E-C8F5-A428-DC590BE9D5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02908-76A1-4BA6-8B2A-FC48D41E1800}" type="datetimeFigureOut">
              <a:rPr lang="en-US" smtClean="0"/>
              <a:t>8/27/2023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74B1A-6D74-C5D5-9863-CE339EE06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03652-BF1B-0196-7B3F-3D6359219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9427E-7AEC-4D6A-923C-9DFA84FCF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8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9.svg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svg"/><Relationship Id="rId9" Type="http://schemas.openxmlformats.org/officeDocument/2006/relationships/image" Target="../media/image19.png"/><Relationship Id="rId1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F802C2-8789-0099-948F-56B953656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251548"/>
              </p:ext>
            </p:extLst>
          </p:nvPr>
        </p:nvGraphicFramePr>
        <p:xfrm>
          <a:off x="348791" y="1549733"/>
          <a:ext cx="11494417" cy="4777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55207">
                  <a:extLst>
                    <a:ext uri="{9D8B030D-6E8A-4147-A177-3AD203B41FA5}">
                      <a16:colId xmlns:a16="http://schemas.microsoft.com/office/drawing/2014/main" val="3281576325"/>
                    </a:ext>
                  </a:extLst>
                </a:gridCol>
              </a:tblGrid>
              <a:tr h="18750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4857750" algn="l"/>
                        </a:tabLst>
                        <a:defRPr/>
                      </a:pPr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Frutiger LT Pro 45 Light"/>
                          <a:ea typeface="+mn-ea"/>
                          <a:cs typeface="Arial"/>
                        </a:rPr>
                        <a:t>Overview</a:t>
                      </a:r>
                    </a:p>
                  </a:txBody>
                  <a:tcPr marL="87085" marR="87085" marT="32657" marB="326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B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6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>
                          <a:solidFill>
                            <a:srgbClr val="004B86"/>
                          </a:solidFill>
                          <a:latin typeface="Frutiger LT Pro 45 Light"/>
                          <a:cs typeface="Arial"/>
                        </a:rPr>
                        <a:t>Business group:</a:t>
                      </a:r>
                      <a:endParaRPr lang="en-US">
                        <a:solidFill>
                          <a:srgbClr val="004B86"/>
                        </a:solidFill>
                        <a:latin typeface="Frutiger LT Pro 45 Light"/>
                      </a:endParaRPr>
                    </a:p>
                    <a:p>
                      <a:pPr lvl="0">
                        <a:buNone/>
                      </a:pPr>
                      <a:r>
                        <a:rPr lang="en-US" sz="1100" b="0" i="1">
                          <a:solidFill>
                            <a:srgbClr val="004B86"/>
                          </a:solidFill>
                          <a:latin typeface="Frutiger LT Pro 45 Light"/>
                          <a:cs typeface="Arial"/>
                        </a:rPr>
                        <a:t>CT Clinical Operations</a:t>
                      </a:r>
                    </a:p>
                  </a:txBody>
                  <a:tcPr marL="87085" marR="87085" marT="32657" marB="326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kern="1200">
                          <a:solidFill>
                            <a:srgbClr val="0088CE"/>
                          </a:solidFill>
                          <a:latin typeface="Frutiger LT Pro 45 Light"/>
                          <a:ea typeface="+mn-ea"/>
                          <a:cs typeface="Arial"/>
                        </a:rPr>
                        <a:t>Persona:</a:t>
                      </a:r>
                    </a:p>
                    <a:p>
                      <a:pPr lvl="0">
                        <a:buNone/>
                      </a:pPr>
                      <a:r>
                        <a:rPr lang="en-US" sz="1050" b="0" i="1">
                          <a:solidFill>
                            <a:srgbClr val="000000"/>
                          </a:solidFill>
                          <a:latin typeface="Frutiger LT Pro 45 Light"/>
                          <a:cs typeface="Arial"/>
                        </a:rPr>
                        <a:t>Principle Investigator, Study Coordinator, Patient, Clinical Research Associate (CRA)</a:t>
                      </a:r>
                      <a:endParaRPr lang="en-US" sz="1600">
                        <a:solidFill>
                          <a:srgbClr val="000000"/>
                        </a:solidFill>
                        <a:latin typeface="Frutiger LT Pro 45 Light"/>
                      </a:endParaRPr>
                    </a:p>
                  </a:txBody>
                  <a:tcPr marL="87085" marR="87085" marT="32657" marB="32657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kern="1200">
                          <a:solidFill>
                            <a:srgbClr val="0088CE"/>
                          </a:solidFill>
                          <a:latin typeface="Frutiger LT Pro 45 Light"/>
                          <a:ea typeface="+mn-ea"/>
                          <a:cs typeface="Arial"/>
                        </a:rPr>
                        <a:t>Expected Outcome: 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50" b="0">
                          <a:solidFill>
                            <a:srgbClr val="000000"/>
                          </a:solidFill>
                          <a:latin typeface="Frutiger LT Pro 45 Light"/>
                          <a:cs typeface="Arial"/>
                        </a:rPr>
                        <a:t>Contextual chatbot for real-time resolution of protocol-related queries (trial methodology, Inclusion/ Exclusion. Drug regimen, trial visits, data capture, </a:t>
                      </a:r>
                      <a:r>
                        <a:rPr lang="en-US" sz="1050" b="0" err="1">
                          <a:solidFill>
                            <a:srgbClr val="000000"/>
                          </a:solidFill>
                          <a:latin typeface="Frutiger LT Pro 45 Light"/>
                          <a:cs typeface="Arial"/>
                        </a:rPr>
                        <a:t>etc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Frutiger LT Pro 45 Light"/>
                          <a:cs typeface="Arial"/>
                        </a:rPr>
                        <a:t>) and regulatory (ICH-GCP)-related queries (Informed consent, Protocol Deviations,  AE/SAE reporting, </a:t>
                      </a:r>
                      <a:r>
                        <a:rPr lang="en-US" sz="1050" b="0" err="1">
                          <a:solidFill>
                            <a:srgbClr val="000000"/>
                          </a:solidFill>
                          <a:latin typeface="Frutiger LT Pro 45 Light"/>
                          <a:cs typeface="Arial"/>
                        </a:rPr>
                        <a:t>etc</a:t>
                      </a:r>
                      <a:r>
                        <a:rPr lang="en-US" sz="1050" b="0">
                          <a:solidFill>
                            <a:srgbClr val="000000"/>
                          </a:solidFill>
                          <a:latin typeface="Frutiger LT Pro 45 Light"/>
                          <a:cs typeface="Arial"/>
                        </a:rPr>
                        <a:t>) throughout the trial</a:t>
                      </a:r>
                    </a:p>
                  </a:txBody>
                  <a:tcPr marL="87085" marR="87085" marT="32657" marB="32657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505">
                <a:tc gridSpan="4"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latin typeface="Frutiger LT Pro 45 Light"/>
                          <a:cs typeface="Arial"/>
                        </a:rPr>
                        <a:t>Problem Statement &amp; Solution </a:t>
                      </a:r>
                    </a:p>
                  </a:txBody>
                  <a:tcPr marL="87085" marR="87085" marT="32657" marB="326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88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619">
                <a:tc gridSpan="3"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 kern="1200" noProof="0">
                        <a:solidFill>
                          <a:srgbClr val="0088CE"/>
                        </a:solidFill>
                        <a:latin typeface="Frutiger LT Pro 45 Light" panose="020B0403030504020204" pitchFamily="34" charset="0"/>
                        <a:ea typeface="+mn-ea"/>
                        <a:cs typeface="Arial"/>
                      </a:endParaRPr>
                    </a:p>
                  </a:txBody>
                  <a:tcPr marL="87085" marR="87085" marT="32656" marB="32656" anchor="ctr">
                    <a:lnL w="12700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1">
                        <a:solidFill>
                          <a:srgbClr val="0088CE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rgbClr val="0088CE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  <a:latin typeface="Frutiger LT Pro 45 Light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1">
                        <a:solidFill>
                          <a:schemeClr val="tx1"/>
                        </a:solidFill>
                        <a:latin typeface="Frutiger LT Pro 45 Light" panose="020B0403030504020204" pitchFamily="34" charset="0"/>
                        <a:cs typeface="Arial"/>
                      </a:endParaRPr>
                    </a:p>
                  </a:txBody>
                  <a:tcPr marL="87085" marR="87085" marT="32656" marB="32656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51192"/>
                  </a:ext>
                </a:extLst>
              </a:tr>
              <a:tr h="187505">
                <a:tc gridSpan="2"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Frutiger LT Pro 45 Light"/>
                          <a:cs typeface="Arial"/>
                        </a:rPr>
                        <a:t>Proposed Technology </a:t>
                      </a:r>
                      <a:endParaRPr lang="en-US" sz="1200">
                        <a:solidFill>
                          <a:srgbClr val="000000"/>
                        </a:solidFill>
                        <a:latin typeface="Frutiger LT Pro 45 Light"/>
                      </a:endParaRPr>
                    </a:p>
                  </a:txBody>
                  <a:tcPr marL="87085" marR="87085" marT="32657" marB="326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2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1" kern="1200">
                          <a:solidFill>
                            <a:schemeClr val="bg1"/>
                          </a:solidFill>
                          <a:latin typeface="Frutiger LT Pro 45 Light"/>
                          <a:ea typeface="+mn-ea"/>
                          <a:cs typeface="Arial"/>
                        </a:rPr>
                        <a:t>Tangible Benefits</a:t>
                      </a:r>
                    </a:p>
                  </a:txBody>
                  <a:tcPr marL="87085" marR="87085" marT="32657" marB="326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B8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505"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200" b="1" kern="1200">
                          <a:solidFill>
                            <a:srgbClr val="000000"/>
                          </a:solidFill>
                          <a:latin typeface="Frutiger LT Pro 45 Light"/>
                          <a:ea typeface="+mn-ea"/>
                          <a:cs typeface="Arial"/>
                        </a:rPr>
                        <a:t>Gen-AI technology</a:t>
                      </a:r>
                    </a:p>
                  </a:txBody>
                  <a:tcPr marL="87085" marR="87085" marT="32657" marB="326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40080" rtl="0" eaLnBrk="1" latinLnBrk="0" hangingPunct="1"/>
                      <a:r>
                        <a:rPr lang="en-US" sz="1200" b="1" kern="1200">
                          <a:solidFill>
                            <a:srgbClr val="000000"/>
                          </a:solidFill>
                          <a:latin typeface="Frutiger LT Pro 45 Light"/>
                          <a:ea typeface="+mn-ea"/>
                          <a:cs typeface="Arial"/>
                        </a:rPr>
                        <a:t>Business Application</a:t>
                      </a:r>
                    </a:p>
                  </a:txBody>
                  <a:tcPr marL="87085" marR="87085" marT="32657" marB="326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3CD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100" b="0" kern="1200">
                          <a:solidFill>
                            <a:srgbClr val="000000"/>
                          </a:solidFill>
                          <a:latin typeface="Frutiger LT Pro 45 Light"/>
                          <a:ea typeface="+mn-ea"/>
                          <a:cs typeface="Arial"/>
                        </a:rPr>
                        <a:t>Reduce the query resolution time by 60%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100" b="0" kern="1200">
                          <a:solidFill>
                            <a:srgbClr val="000000"/>
                          </a:solidFill>
                          <a:latin typeface="Frutiger LT Pro 45 Light"/>
                          <a:ea typeface="+mn-ea"/>
                          <a:cs typeface="Arial"/>
                        </a:rPr>
                        <a:t>Improve patient retention by 40%</a:t>
                      </a:r>
                    </a:p>
                    <a:p>
                      <a:pPr marL="171450" indent="-171450">
                        <a:buFont typeface="Arial"/>
                        <a:buChar char="•"/>
                      </a:pPr>
                      <a:r>
                        <a:rPr lang="en-US" sz="1100" b="0" kern="1200">
                          <a:solidFill>
                            <a:srgbClr val="000000"/>
                          </a:solidFill>
                          <a:latin typeface="Frutiger LT Pro 45 Light"/>
                          <a:ea typeface="+mn-ea"/>
                          <a:cs typeface="Arial"/>
                        </a:rPr>
                        <a:t>Improve protocol compliance by 40%</a:t>
                      </a:r>
                    </a:p>
                  </a:txBody>
                  <a:tcPr marL="87085" marR="87085" marT="32657" marB="326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117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lang="en-US" sz="1200" b="0" kern="1200">
                          <a:solidFill>
                            <a:srgbClr val="000000"/>
                          </a:solidFill>
                          <a:latin typeface="Frutiger LT Pro 45 Light"/>
                          <a:ea typeface="+mn-ea"/>
                          <a:cs typeface="Arial"/>
                        </a:rPr>
                        <a:t>Azure Open AI</a:t>
                      </a:r>
                    </a:p>
                  </a:txBody>
                  <a:tcPr marL="87085" marR="87085" marT="32657" marB="3265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1200">
                          <a:solidFill>
                            <a:srgbClr val="000000"/>
                          </a:solidFill>
                          <a:latin typeface="Frutiger LT Pro 45 Light"/>
                          <a:ea typeface="+mn-ea"/>
                          <a:cs typeface="Arial"/>
                        </a:rPr>
                        <a:t>Python </a:t>
                      </a:r>
                      <a:endParaRPr lang="en-US" sz="1200" b="0" kern="1200">
                        <a:solidFill>
                          <a:srgbClr val="000000"/>
                        </a:solidFill>
                        <a:latin typeface="Frutiger LT Pro 45 Light" panose="020B0403030504020204" pitchFamily="34" charset="0"/>
                        <a:ea typeface="+mn-ea"/>
                        <a:cs typeface="Arial"/>
                      </a:endParaRPr>
                    </a:p>
                  </a:txBody>
                  <a:tcPr marL="87085" marR="87085" marT="32657" marB="3265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D29191-0ABA-B2FF-35DD-7198BC53A2A0}"/>
              </a:ext>
            </a:extLst>
          </p:cNvPr>
          <p:cNvSpPr txBox="1"/>
          <p:nvPr/>
        </p:nvSpPr>
        <p:spPr>
          <a:xfrm>
            <a:off x="4433089" y="3185313"/>
            <a:ext cx="1755206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4B86"/>
                </a:solidFill>
                <a:effectLst/>
                <a:uLnTx/>
                <a:uFillTx/>
                <a:latin typeface="Frutiger LT Pro 45 Light"/>
                <a:cs typeface="Segoe UI"/>
              </a:rPr>
              <a:t>INPUT</a:t>
            </a:r>
            <a:endParaRPr lang="en-US"/>
          </a:p>
          <a:p>
            <a:pPr algn="ctr">
              <a:defRPr/>
            </a:pPr>
            <a:endParaRPr lang="en-US" sz="1050" b="1">
              <a:solidFill>
                <a:srgbClr val="004B86"/>
              </a:solidFill>
              <a:latin typeface="Frutiger LT Pro 45 Light"/>
              <a:cs typeface="Segoe UI"/>
            </a:endParaRP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100">
                <a:solidFill>
                  <a:srgbClr val="000000"/>
                </a:solidFill>
                <a:latin typeface="Frutiger LT Pro 45 Light"/>
                <a:cs typeface="Segoe UI"/>
              </a:rPr>
              <a:t>Protocol</a:t>
            </a:r>
            <a:endParaRPr lang="en-US" sz="1100">
              <a:solidFill>
                <a:srgbClr val="000000"/>
              </a:solidFill>
              <a:latin typeface="Frutiger LT Pro 45 Light"/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>
                <a:solidFill>
                  <a:srgbClr val="000000"/>
                </a:solidFill>
                <a:latin typeface="Frutiger LT Pro 45 Light"/>
                <a:cs typeface="Arial"/>
              </a:rPr>
              <a:t>ICH-GCP </a:t>
            </a:r>
          </a:p>
          <a:p>
            <a:pPr>
              <a:defRPr/>
            </a:pPr>
            <a:endParaRPr lang="en-US" sz="1050">
              <a:solidFill>
                <a:srgbClr val="000000"/>
              </a:solidFill>
              <a:latin typeface="Frutiger LT Pro 45 Light" panose="020B0403030504020204" pitchFamily="34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B3271-770B-3FFD-7F4D-2DA0E305076F}"/>
              </a:ext>
            </a:extLst>
          </p:cNvPr>
          <p:cNvSpPr txBox="1"/>
          <p:nvPr/>
        </p:nvSpPr>
        <p:spPr>
          <a:xfrm>
            <a:off x="8179026" y="3185313"/>
            <a:ext cx="1629108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/>
                <a:cs typeface="Segoe UI"/>
              </a:rPr>
              <a:t> </a:t>
            </a:r>
            <a:r>
              <a:rPr lang="en-US" sz="1050" b="1">
                <a:solidFill>
                  <a:srgbClr val="004B86"/>
                </a:solidFill>
                <a:latin typeface="Frutiger LT Pro 45 Light"/>
                <a:cs typeface="Segoe UI"/>
              </a:rPr>
              <a:t>PROCESSING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/>
                <a:cs typeface="Segoe UI"/>
              </a:rPr>
              <a:t>(using </a:t>
            </a: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/>
                <a:cs typeface="Segoe UI"/>
              </a:rPr>
              <a:t>GenAI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utiger LT Pro 45 Light"/>
                <a:cs typeface="Segoe UI"/>
              </a:rPr>
              <a:t> Technology) 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LT Pro 45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LT Pro 45 Light" panose="020B0403030504020204" pitchFamily="34" charset="0"/>
              <a:cs typeface="Segoe UI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sz="1100">
                <a:solidFill>
                  <a:srgbClr val="000000"/>
                </a:solidFill>
                <a:ea typeface="+mn-lt"/>
                <a:cs typeface="+mn-lt"/>
              </a:rPr>
              <a:t>AOAI API Integration</a:t>
            </a:r>
          </a:p>
          <a:p>
            <a:pPr marL="171450" indent="-171450">
              <a:buFont typeface="Arial" panose="05000000000000000000" pitchFamily="2" charset="2"/>
              <a:buChar char="•"/>
              <a:defRPr/>
            </a:pPr>
            <a:r>
              <a:rPr lang="en-US" sz="1100">
                <a:solidFill>
                  <a:srgbClr val="000000"/>
                </a:solidFill>
                <a:ea typeface="+mn-lt"/>
                <a:cs typeface="+mn-lt"/>
              </a:rPr>
              <a:t>Train data on AOAI model  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100">
                <a:solidFill>
                  <a:srgbClr val="000000"/>
                </a:solidFill>
                <a:ea typeface="+mn-lt"/>
                <a:cs typeface="+mn-lt"/>
              </a:rPr>
              <a:t>Response handling</a:t>
            </a:r>
            <a:r>
              <a:rPr lang="en-US" sz="1050">
                <a:solidFill>
                  <a:srgbClr val="000000"/>
                </a:solidFill>
                <a:latin typeface="Frutiger LT Pro 45 Light"/>
                <a:cs typeface="Segoe UI"/>
              </a:rPr>
              <a:t> </a:t>
            </a:r>
            <a:endParaRPr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LT Pro 45 Light" panose="020B0403030504020204" pitchFamily="34" charset="0"/>
              <a:cs typeface="Segoe UI"/>
            </a:endParaRPr>
          </a:p>
          <a:p>
            <a:pPr marL="171450" indent="-171450">
              <a:buFont typeface="Wingdings" panose="05000000000000000000" pitchFamily="2" charset="2"/>
              <a:buChar char="§"/>
              <a:defRPr/>
            </a:pPr>
            <a:endParaRPr lang="en-US" sz="1050">
              <a:solidFill>
                <a:srgbClr val="000000"/>
              </a:solidFill>
              <a:latin typeface="Frutiger LT Pro 45 Light"/>
              <a:cs typeface="Segoe UI"/>
            </a:endParaRPr>
          </a:p>
          <a:p>
            <a:pPr>
              <a:defRPr/>
            </a:pPr>
            <a:endParaRPr lang="en-US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LT Pro 45 Light" panose="020B0403030504020204" pitchFamily="34" charset="0"/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762F63-5029-76BB-BA1D-43E446966A60}"/>
              </a:ext>
            </a:extLst>
          </p:cNvPr>
          <p:cNvSpPr txBox="1"/>
          <p:nvPr/>
        </p:nvSpPr>
        <p:spPr>
          <a:xfrm>
            <a:off x="10011911" y="3185313"/>
            <a:ext cx="1741132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>
                <a:solidFill>
                  <a:srgbClr val="004B86"/>
                </a:solidFill>
                <a:latin typeface="Frutiger LT Pro 45 Light"/>
                <a:cs typeface="Segoe UI"/>
              </a:rPr>
              <a:t>OUTPUT</a:t>
            </a:r>
          </a:p>
          <a:p>
            <a:pPr>
              <a:defRPr/>
            </a:pPr>
            <a:endParaRPr lang="en-US" sz="1200">
              <a:solidFill>
                <a:srgbClr val="000000"/>
              </a:solidFill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sz="1200">
                <a:solidFill>
                  <a:srgbClr val="000000"/>
                </a:solidFill>
                <a:ea typeface="+mn-lt"/>
                <a:cs typeface="+mn-lt"/>
              </a:rPr>
              <a:t>Real-time Query Response</a:t>
            </a:r>
            <a:endParaRPr lang="en-US" sz="1000">
              <a:solidFill>
                <a:srgbClr val="000000"/>
              </a:solidFill>
              <a:latin typeface="Frutiger LT Pro 45 Light" panose="020B0403030504020204" pitchFamily="34" charset="0"/>
              <a:ea typeface="+mn-lt"/>
              <a:cs typeface="Segoe UI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sz="1200">
                <a:solidFill>
                  <a:srgbClr val="000000"/>
                </a:solidFill>
                <a:latin typeface="Aller Typo Light"/>
                <a:cs typeface="Segoe UI"/>
              </a:rPr>
              <a:t>Better patient compliance</a:t>
            </a:r>
          </a:p>
          <a:p>
            <a:pPr marL="171450" indent="-171450">
              <a:buFont typeface="Arial"/>
              <a:buChar char="•"/>
              <a:defRPr/>
            </a:pPr>
            <a:endParaRPr lang="en-US" sz="1200">
              <a:solidFill>
                <a:srgbClr val="000000"/>
              </a:solidFill>
              <a:latin typeface="Aller Typo Light"/>
              <a:cs typeface="Segoe UI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sz="1000">
              <a:solidFill>
                <a:srgbClr val="6E267B"/>
              </a:solidFill>
              <a:latin typeface="Wingdings"/>
              <a:cs typeface="Segoe UI"/>
              <a:sym typeface="Wingdings"/>
            </a:endParaRPr>
          </a:p>
          <a:p>
            <a:pPr>
              <a:defRPr/>
            </a:pPr>
            <a:endParaRPr lang="en-US" sz="1000">
              <a:solidFill>
                <a:srgbClr val="6E267B"/>
              </a:solidFill>
              <a:latin typeface="Wingdings"/>
              <a:cs typeface="Segoe UI"/>
              <a:sym typeface="Wingding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D00AB8-4866-4B9F-045B-45D70FDABA49}"/>
              </a:ext>
            </a:extLst>
          </p:cNvPr>
          <p:cNvSpPr txBox="1"/>
          <p:nvPr/>
        </p:nvSpPr>
        <p:spPr>
          <a:xfrm>
            <a:off x="6392072" y="3185313"/>
            <a:ext cx="1583177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1050" b="1">
                <a:solidFill>
                  <a:srgbClr val="004B86"/>
                </a:solidFill>
                <a:latin typeface="Frutiger LT Pro 45 Light"/>
                <a:cs typeface="Segoe UI"/>
              </a:rPr>
              <a:t>PRE-PROCESSING</a:t>
            </a:r>
            <a:endParaRPr lang="en-US"/>
          </a:p>
          <a:p>
            <a:pPr algn="ctr">
              <a:defRPr/>
            </a:pPr>
            <a:endParaRPr 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LT Pro 45 Light" panose="020B0403030504020204" pitchFamily="34" charset="0"/>
              <a:cs typeface="Segoe UI"/>
            </a:endParaRPr>
          </a:p>
          <a:p>
            <a:pPr marL="171450" indent="-171450">
              <a:buFont typeface="Arial" panose="05000000000000000000" pitchFamily="2" charset="2"/>
              <a:buChar char="•"/>
              <a:defRPr/>
            </a:pPr>
            <a:r>
              <a:rPr lang="en-US" sz="1100">
                <a:solidFill>
                  <a:srgbClr val="000000"/>
                </a:solidFill>
                <a:ea typeface="+mn-lt"/>
                <a:cs typeface="+mn-lt"/>
              </a:rPr>
              <a:t>Data collection</a:t>
            </a:r>
          </a:p>
          <a:p>
            <a:pPr marL="171450" indent="-171450">
              <a:buFont typeface="Arial" panose="05000000000000000000" pitchFamily="2" charset="2"/>
              <a:buChar char="•"/>
              <a:defRPr/>
            </a:pPr>
            <a:r>
              <a:rPr lang="en-US" sz="1100">
                <a:solidFill>
                  <a:srgbClr val="000000"/>
                </a:solidFill>
                <a:ea typeface="+mn-lt"/>
                <a:cs typeface="+mn-lt"/>
              </a:rPr>
              <a:t>Model deployment in Azure OpenAI (AOAI)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sz="1050">
                <a:solidFill>
                  <a:srgbClr val="000000"/>
                </a:solidFill>
                <a:latin typeface="Frutiger LT Pro 45 Light"/>
                <a:cs typeface="Calibri"/>
              </a:rPr>
              <a:t> </a:t>
            </a:r>
            <a:r>
              <a:rPr lang="en-US" sz="1100">
                <a:solidFill>
                  <a:srgbClr val="000000"/>
                </a:solidFill>
                <a:ea typeface="+mn-lt"/>
                <a:cs typeface="+mn-lt"/>
              </a:rPr>
              <a:t>Text extraction / Chunk/ Vector store </a:t>
            </a:r>
          </a:p>
          <a:p>
            <a:pPr>
              <a:defRPr/>
            </a:pPr>
            <a:r>
              <a:rPr lang="en-US" sz="1050">
                <a:solidFill>
                  <a:srgbClr val="000000"/>
                </a:solidFill>
                <a:latin typeface="Frutiger LT Pro 45 Light"/>
                <a:cs typeface="Calibri"/>
              </a:rPr>
              <a:t>                                                                                              </a:t>
            </a:r>
            <a:endParaRPr lang="en-US" sz="1050">
              <a:solidFill>
                <a:srgbClr val="000000"/>
              </a:solidFill>
              <a:latin typeface="Frutiger LT Pro 45 Light" panose="020B0403030504020204" pitchFamily="34" charset="0"/>
              <a:cs typeface="Calibri" panose="020F0502020204030204" pitchFamily="34" charset="0"/>
            </a:endParaRPr>
          </a:p>
          <a:p>
            <a:pPr marL="83820" indent="-83820">
              <a:buFont typeface="Arial"/>
              <a:buChar char="•"/>
              <a:defRPr/>
            </a:pPr>
            <a:endParaRPr lang="en-US" sz="1050">
              <a:solidFill>
                <a:srgbClr val="000000"/>
              </a:solidFill>
              <a:latin typeface="Frutiger LT Pro 45 Light" panose="020B040303050402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utiger LT Pro 45 Light" panose="020B0403030504020204" pitchFamily="34" charset="0"/>
              <a:cs typeface="Segoe UI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CAD6586-0FA7-E37B-7376-00FA3A54C80D}"/>
              </a:ext>
            </a:extLst>
          </p:cNvPr>
          <p:cNvSpPr/>
          <p:nvPr/>
        </p:nvSpPr>
        <p:spPr>
          <a:xfrm>
            <a:off x="6226544" y="4103404"/>
            <a:ext cx="150726" cy="177026"/>
          </a:xfrm>
          <a:prstGeom prst="rightArrow">
            <a:avLst/>
          </a:prstGeom>
          <a:solidFill>
            <a:srgbClr val="004B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DC6FD6-2D92-A489-C4EA-220CF18EABB6}"/>
              </a:ext>
            </a:extLst>
          </p:cNvPr>
          <p:cNvSpPr/>
          <p:nvPr/>
        </p:nvSpPr>
        <p:spPr>
          <a:xfrm>
            <a:off x="7990367" y="4103404"/>
            <a:ext cx="150726" cy="177026"/>
          </a:xfrm>
          <a:prstGeom prst="rightArrow">
            <a:avLst/>
          </a:prstGeom>
          <a:solidFill>
            <a:srgbClr val="004B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utiger 45 Light"/>
                <a:ea typeface="+mn-ea"/>
                <a:cs typeface="+mn-cs"/>
              </a:rPr>
              <a:t> 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E244B56-BEE4-6491-A425-D162B806053E}"/>
              </a:ext>
            </a:extLst>
          </p:cNvPr>
          <p:cNvSpPr/>
          <p:nvPr/>
        </p:nvSpPr>
        <p:spPr>
          <a:xfrm>
            <a:off x="9834659" y="4103404"/>
            <a:ext cx="150726" cy="177026"/>
          </a:xfrm>
          <a:prstGeom prst="rightArrow">
            <a:avLst/>
          </a:prstGeom>
          <a:solidFill>
            <a:srgbClr val="004B8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utiger 45 Ligh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B0CF3-C247-451B-BC66-24F6D44166AC}"/>
              </a:ext>
            </a:extLst>
          </p:cNvPr>
          <p:cNvSpPr txBox="1"/>
          <p:nvPr/>
        </p:nvSpPr>
        <p:spPr>
          <a:xfrm>
            <a:off x="438956" y="2923702"/>
            <a:ext cx="39558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kern="1200" noProof="0">
                <a:solidFill>
                  <a:srgbClr val="0088CE"/>
                </a:solidFill>
                <a:latin typeface="Frutiger LT Pro 45 Light" panose="020B0403030504020204" pitchFamily="34" charset="0"/>
                <a:ea typeface="+mn-ea"/>
                <a:cs typeface="Arial"/>
              </a:rPr>
              <a:t>Key Business Challenges: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AD7B71-7F61-420B-ADF0-DEF7165711E3}"/>
              </a:ext>
            </a:extLst>
          </p:cNvPr>
          <p:cNvSpPr txBox="1"/>
          <p:nvPr/>
        </p:nvSpPr>
        <p:spPr>
          <a:xfrm>
            <a:off x="4394840" y="2923702"/>
            <a:ext cx="7448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kern="1200" noProof="0">
                <a:solidFill>
                  <a:srgbClr val="0088CE"/>
                </a:solidFill>
                <a:latin typeface="Frutiger LT Pro 45 Light" panose="020B0403030504020204" pitchFamily="34" charset="0"/>
                <a:ea typeface="+mn-ea"/>
                <a:cs typeface="Arial"/>
              </a:rPr>
              <a:t>Proposed Solution: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D449E-46CA-4F47-B51F-2342DAF0E4C8}"/>
              </a:ext>
            </a:extLst>
          </p:cNvPr>
          <p:cNvSpPr txBox="1"/>
          <p:nvPr/>
        </p:nvSpPr>
        <p:spPr>
          <a:xfrm>
            <a:off x="533399" y="3241629"/>
            <a:ext cx="35462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rgbClr val="000000"/>
                </a:solidFill>
                <a:latin typeface="Frutiger LT Pro 45 Light" panose="020B0403030504020204" pitchFamily="34" charset="0"/>
                <a:cs typeface="Arial"/>
              </a:rPr>
              <a:t>Lack of real-time resolution of patient/investigator’s queries leads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0000"/>
                </a:solidFill>
                <a:latin typeface="Frutiger LT Pro 45 Light" panose="020B0403030504020204" pitchFamily="34" charset="0"/>
                <a:cs typeface="Arial"/>
              </a:rPr>
              <a:t>Protocol non-compliance issues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0000"/>
                </a:solidFill>
                <a:latin typeface="Frutiger LT Pro 45 Light" panose="020B0403030504020204" pitchFamily="34" charset="0"/>
                <a:cs typeface="Arial"/>
              </a:rPr>
              <a:t>Poor medication adherence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0000"/>
                </a:solidFill>
                <a:latin typeface="Frutiger LT Pro 45 Light" panose="020B0403030504020204" pitchFamily="34" charset="0"/>
                <a:cs typeface="Arial"/>
              </a:rPr>
              <a:t>Lost to Follow-up or dropouts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0000"/>
                </a:solidFill>
                <a:latin typeface="Frutiger LT Pro 45 Light" panose="020B0403030504020204" pitchFamily="34" charset="0"/>
                <a:cs typeface="Arial"/>
              </a:rPr>
              <a:t>Delayed trial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000000"/>
                </a:solidFill>
                <a:latin typeface="Frutiger LT Pro 45 Light" panose="020B0403030504020204" pitchFamily="34" charset="0"/>
                <a:cs typeface="Arial"/>
              </a:rPr>
              <a:t>Regulatory non-compliance / Post submission queries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05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0FDFEB25-6C2E-4D44-BCF7-686D9D067A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003" y="179738"/>
            <a:ext cx="11804375" cy="444201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>
                <a:solidFill>
                  <a:srgbClr val="000000"/>
                </a:solidFill>
              </a:rPr>
              <a:t>Use Case: Gen-AI-enabled Contextual Chatbot for Real-time Query Resolution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03E89C28-B177-4E4D-8F9B-F6B84E102971}"/>
              </a:ext>
            </a:extLst>
          </p:cNvPr>
          <p:cNvSpPr txBox="1">
            <a:spLocks/>
          </p:cNvSpPr>
          <p:nvPr/>
        </p:nvSpPr>
        <p:spPr>
          <a:xfrm>
            <a:off x="438956" y="707611"/>
            <a:ext cx="11494416" cy="6393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1" i="0" kern="1200">
                <a:solidFill>
                  <a:srgbClr val="5E5E5E"/>
                </a:solidFill>
                <a:latin typeface="Frutiger LT Pro 55 Roman" panose="020B06020202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5E5E5E"/>
                </a:solidFill>
                <a:latin typeface="Aller Typo Light" panose="020B05030403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5E5E5E"/>
                </a:solidFill>
                <a:latin typeface="Aller Typo Light" panose="020B05030403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5E5E5E"/>
                </a:solidFill>
                <a:latin typeface="Aller Typo Light" panose="020B05030403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5E5E5E"/>
                </a:solidFill>
                <a:latin typeface="Aller Typo Light" panose="020B05030403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5E5E5E"/>
                </a:solidFill>
                <a:latin typeface="Aller Typo Light" panose="020B0503040302020204" pitchFamily="34" charset="0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5E5E5E"/>
                </a:solidFill>
                <a:latin typeface="Aller Typo Light" panose="020B0503040302020204" pitchFamily="34" charset="0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5E5E5E"/>
                </a:solidFill>
                <a:latin typeface="Aller Typo Light" panose="020B0503040302020204" pitchFamily="34" charset="0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rgbClr val="5E5E5E"/>
                </a:solidFill>
                <a:latin typeface="Aller Typo Light" panose="020B0503040302020204" pitchFamily="34" charset="0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000" i="1">
                <a:latin typeface="Frutiger LT Pro 55 Roman"/>
              </a:rPr>
              <a:t>Gen-AI-enabled real-time query resolution for better patient engagement and amplified Clinical Operations</a:t>
            </a:r>
          </a:p>
        </p:txBody>
      </p:sp>
    </p:spTree>
    <p:extLst>
      <p:ext uri="{BB962C8B-B14F-4D97-AF65-F5344CB8AC3E}">
        <p14:creationId xmlns:p14="http://schemas.microsoft.com/office/powerpoint/2010/main" val="159500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A9B0D4-A327-AEA3-236B-8E099D6E974F}"/>
              </a:ext>
            </a:extLst>
          </p:cNvPr>
          <p:cNvGrpSpPr/>
          <p:nvPr/>
        </p:nvGrpSpPr>
        <p:grpSpPr>
          <a:xfrm>
            <a:off x="233558" y="559536"/>
            <a:ext cx="11984491" cy="5255273"/>
            <a:chOff x="364216" y="1146478"/>
            <a:chExt cx="11984491" cy="496584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9C342F-6BC3-9E3E-9857-BEF6A4A44EA9}"/>
                </a:ext>
              </a:extLst>
            </p:cNvPr>
            <p:cNvGrpSpPr/>
            <p:nvPr/>
          </p:nvGrpSpPr>
          <p:grpSpPr>
            <a:xfrm>
              <a:off x="364216" y="1146478"/>
              <a:ext cx="5050826" cy="4965846"/>
              <a:chOff x="364216" y="1146478"/>
              <a:chExt cx="5050826" cy="4965846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D1CD319-44C9-0275-A7AB-35D0FC4A7ACE}"/>
                  </a:ext>
                </a:extLst>
              </p:cNvPr>
              <p:cNvSpPr/>
              <p:nvPr/>
            </p:nvSpPr>
            <p:spPr>
              <a:xfrm>
                <a:off x="376499" y="1146478"/>
                <a:ext cx="4966045" cy="641001"/>
              </a:xfrm>
              <a:prstGeom prst="roundRect">
                <a:avLst>
                  <a:gd name="adj" fmla="val 50000"/>
                </a:avLst>
              </a:prstGeom>
              <a:solidFill>
                <a:srgbClr val="C86B98"/>
              </a:solidFill>
              <a:ln>
                <a:noFill/>
              </a:ln>
              <a:effectLst>
                <a:outerShdw blurRad="127000" dist="63500" dir="5400000" sx="101000" sy="101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12000" rIns="360000" rtlCol="0" anchor="ctr"/>
              <a:lstStyle/>
              <a:p>
                <a:pPr algn="r" fontAlgn="base"/>
                <a:r>
                  <a:rPr lang="en-US" sz="1800" b="1" i="0" u="none" strike="noStrike">
                    <a:solidFill>
                      <a:srgbClr val="595959"/>
                    </a:solidFill>
                    <a:effectLst/>
                    <a:latin typeface="Segoe UI" panose="020B0502040204020203" pitchFamily="34" charset="0"/>
                  </a:rPr>
                  <a:t>Conventional AI for Chatbots</a:t>
                </a:r>
                <a:r>
                  <a:rPr lang="en-US" sz="1800" b="0" i="0">
                    <a:solidFill>
                      <a:srgbClr val="595959"/>
                    </a:solidFill>
                    <a:effectLst/>
                    <a:latin typeface="Segoe UI" panose="020B0502040204020203" pitchFamily="34" charset="0"/>
                  </a:rPr>
                  <a:t>​</a:t>
                </a:r>
                <a:endParaRPr lang="en-US" sz="1600" b="1" i="0">
                  <a:solidFill>
                    <a:srgbClr val="101420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5F8018C7-F141-8054-784A-E3EE192F368D}"/>
                  </a:ext>
                </a:extLst>
              </p:cNvPr>
              <p:cNvGrpSpPr/>
              <p:nvPr/>
            </p:nvGrpSpPr>
            <p:grpSpPr>
              <a:xfrm>
                <a:off x="364216" y="2166039"/>
                <a:ext cx="5050826" cy="3946285"/>
                <a:chOff x="508072" y="2334482"/>
                <a:chExt cx="5050826" cy="3946285"/>
              </a:xfrm>
            </p:grpSpPr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4B595BE0-0912-D806-0520-F4758FC0D1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571" y="3299687"/>
                  <a:ext cx="4905829" cy="0"/>
                </a:xfrm>
                <a:prstGeom prst="line">
                  <a:avLst/>
                </a:prstGeom>
                <a:ln>
                  <a:solidFill>
                    <a:srgbClr val="C86B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72719FDF-9D72-CE58-730A-968E9B3CD2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571" y="4436720"/>
                  <a:ext cx="4905829" cy="0"/>
                </a:xfrm>
                <a:prstGeom prst="line">
                  <a:avLst/>
                </a:prstGeom>
                <a:ln>
                  <a:solidFill>
                    <a:srgbClr val="C86B9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BE76208-28AA-3B24-2D6B-E41A8EF4FE83}"/>
                    </a:ext>
                  </a:extLst>
                </p:cNvPr>
                <p:cNvSpPr txBox="1"/>
                <p:nvPr/>
              </p:nvSpPr>
              <p:spPr>
                <a:xfrm>
                  <a:off x="508072" y="2334482"/>
                  <a:ext cx="5050826" cy="87247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 fontAlgn="base"/>
                  <a:r>
                    <a:rPr lang="en-US" sz="1800" b="0" i="0">
                      <a:solidFill>
                        <a:srgbClr val="000000"/>
                      </a:solidFill>
                      <a:effectLst/>
                      <a:latin typeface="Arial"/>
                      <a:cs typeface="Arial"/>
                    </a:rPr>
                    <a:t>Rule-Based Approach</a:t>
                  </a:r>
                </a:p>
                <a:p>
                  <a:pPr marL="171450" indent="-171450" algn="ctr" fontAlgn="base">
                    <a:buFont typeface="Arial" panose="020B0604020202020204" pitchFamily="34" charset="0"/>
                    <a:buChar char="•"/>
                  </a:pPr>
                  <a:r>
                    <a:rPr lang="en-US" sz="1200"/>
                    <a:t>Conventional AI chatbots operate based on </a:t>
                  </a:r>
                  <a:r>
                    <a:rPr lang="en-US" sz="1200" b="1"/>
                    <a:t>predefined rules and patterns</a:t>
                  </a:r>
                  <a:r>
                    <a:rPr lang="en-US" sz="1200"/>
                    <a:t>. </a:t>
                  </a:r>
                </a:p>
                <a:p>
                  <a:pPr marL="171450" indent="-171450" algn="ctr" fontAlgn="base">
                    <a:buFont typeface="Arial" panose="020B0604020202020204" pitchFamily="34" charset="0"/>
                    <a:buChar char="•"/>
                  </a:pPr>
                  <a:r>
                    <a:rPr lang="en-US" sz="1200"/>
                    <a:t>They follow a set of predetermined responses based on specific </a:t>
                  </a:r>
                  <a:r>
                    <a:rPr lang="en-US" sz="1200" b="1"/>
                    <a:t>keywords or phrases.</a:t>
                  </a:r>
                  <a:endParaRPr lang="en-US" sz="1200" b="1" i="0">
                    <a:effectLst/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AD4E917-ECEC-FE22-11EB-4243F395E1BB}"/>
                    </a:ext>
                  </a:extLst>
                </p:cNvPr>
                <p:cNvSpPr txBox="1"/>
                <p:nvPr/>
              </p:nvSpPr>
              <p:spPr>
                <a:xfrm>
                  <a:off x="804942" y="3532923"/>
                  <a:ext cx="4681457" cy="87247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 fontAlgn="base"/>
                  <a:r>
                    <a:rPr lang="en-US" sz="1800" b="0" i="0">
                      <a:solidFill>
                        <a:srgbClr val="000000"/>
                      </a:solidFill>
                      <a:effectLst/>
                      <a:latin typeface="Arial"/>
                      <a:cs typeface="Arial"/>
                    </a:rPr>
                    <a:t>Limited Flexibility</a:t>
                  </a:r>
                </a:p>
                <a:p>
                  <a:pPr marL="171450" indent="-171450" algn="ctr" fontAlgn="base">
                    <a:buFont typeface="Arial" panose="020B0604020202020204" pitchFamily="34" charset="0"/>
                    <a:buChar char="•"/>
                  </a:pPr>
                  <a:r>
                    <a:rPr lang="en-US" sz="1200"/>
                    <a:t> Struggle with handling complex and unpredictable user inputs. </a:t>
                  </a:r>
                </a:p>
                <a:p>
                  <a:pPr marL="171450" indent="-171450" algn="ctr" fontAlgn="base">
                    <a:buFont typeface="Arial" panose="020B0604020202020204" pitchFamily="34" charset="0"/>
                    <a:buChar char="•"/>
                  </a:pPr>
                  <a:r>
                    <a:rPr lang="en-US" sz="1200"/>
                    <a:t>They may fail to understand user intent outside their predefined rules.</a:t>
                  </a:r>
                  <a:endParaRPr lang="en-US" sz="1200" b="0" i="0">
                    <a:effectLst/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06E5CBC-B7D5-8EF9-9B43-6BF30BC1AF62}"/>
                    </a:ext>
                  </a:extLst>
                </p:cNvPr>
                <p:cNvSpPr txBox="1"/>
                <p:nvPr/>
              </p:nvSpPr>
              <p:spPr>
                <a:xfrm>
                  <a:off x="804942" y="4803439"/>
                  <a:ext cx="4681457" cy="523487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 fontAlgn="base"/>
                  <a:endParaRPr lang="en-US" b="0" i="0">
                    <a:solidFill>
                      <a:srgbClr val="000000"/>
                    </a:solidFill>
                    <a:effectLst/>
                    <a:latin typeface="Arial"/>
                    <a:cs typeface="Arial"/>
                  </a:endParaRPr>
                </a:p>
                <a:p>
                  <a:pPr algn="r" fontAlgn="base"/>
                  <a:endParaRPr lang="en-US" sz="1200"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C4A2F6A-3C98-C3AA-388C-2784DC7FCAA3}"/>
                    </a:ext>
                  </a:extLst>
                </p:cNvPr>
                <p:cNvSpPr txBox="1"/>
                <p:nvPr/>
              </p:nvSpPr>
              <p:spPr>
                <a:xfrm>
                  <a:off x="804943" y="6003768"/>
                  <a:ext cx="468145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 fontAlgn="base"/>
                  <a:endParaRPr lang="en-US" sz="1200">
                    <a:latin typeface="Georgia" panose="02040502050405020303" pitchFamily="18" charset="0"/>
                  </a:endParaRP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032591F-5465-0734-71B5-EB760908EB0F}"/>
                </a:ext>
              </a:extLst>
            </p:cNvPr>
            <p:cNvGrpSpPr/>
            <p:nvPr/>
          </p:nvGrpSpPr>
          <p:grpSpPr>
            <a:xfrm>
              <a:off x="6354902" y="1149745"/>
              <a:ext cx="5993805" cy="4378674"/>
              <a:chOff x="6354902" y="1149745"/>
              <a:chExt cx="5993805" cy="4378674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FC93985-8FF8-BD57-41B7-7F1D00FD7FBA}"/>
                  </a:ext>
                </a:extLst>
              </p:cNvPr>
              <p:cNvSpPr/>
              <p:nvPr/>
            </p:nvSpPr>
            <p:spPr>
              <a:xfrm>
                <a:off x="6789240" y="1149745"/>
                <a:ext cx="4966045" cy="641001"/>
              </a:xfrm>
              <a:prstGeom prst="roundRect">
                <a:avLst>
                  <a:gd name="adj" fmla="val 50000"/>
                </a:avLst>
              </a:prstGeom>
              <a:solidFill>
                <a:srgbClr val="FFC1A0"/>
              </a:solidFill>
              <a:ln>
                <a:noFill/>
              </a:ln>
              <a:effectLst>
                <a:outerShdw blurRad="127000" dist="63500" dir="5400000" sx="101000" sy="101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0" rIns="360000" rtlCol="0" anchor="ctr"/>
              <a:lstStyle/>
              <a:p>
                <a:pPr fontAlgn="base"/>
                <a:r>
                  <a:rPr lang="it-IT" sz="1800" b="1" i="0" u="none" strike="noStrike">
                    <a:solidFill>
                      <a:srgbClr val="595959"/>
                    </a:solidFill>
                    <a:effectLst/>
                    <a:latin typeface="Segoe UI" panose="020B0502040204020203" pitchFamily="34" charset="0"/>
                  </a:rPr>
                  <a:t>Generative AI for Chatbots (Gen AI)</a:t>
                </a:r>
                <a:endParaRPr lang="en-US" sz="1600" b="1" i="0">
                  <a:solidFill>
                    <a:srgbClr val="101420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70EEBF8-E366-BA0C-EA77-6D64C7F9D0BA}"/>
                  </a:ext>
                </a:extLst>
              </p:cNvPr>
              <p:cNvGrpSpPr/>
              <p:nvPr/>
            </p:nvGrpSpPr>
            <p:grpSpPr>
              <a:xfrm>
                <a:off x="6354902" y="2315482"/>
                <a:ext cx="5993805" cy="3212937"/>
                <a:chOff x="6321897" y="2483925"/>
                <a:chExt cx="5993805" cy="3212937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01520C4C-AC0F-C446-28E8-2D427ECC5B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6235" y="3361242"/>
                  <a:ext cx="4905829" cy="0"/>
                </a:xfrm>
                <a:prstGeom prst="line">
                  <a:avLst/>
                </a:prstGeom>
                <a:ln>
                  <a:solidFill>
                    <a:srgbClr val="FFC1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3C765FE-17DD-ACE1-47C5-852555BFE0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6235" y="4436719"/>
                  <a:ext cx="4905829" cy="0"/>
                </a:xfrm>
                <a:prstGeom prst="line">
                  <a:avLst/>
                </a:prstGeom>
                <a:ln>
                  <a:solidFill>
                    <a:srgbClr val="FFC1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9B6D8F4A-1DB7-7384-36B2-6DF2080349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56235" y="5696862"/>
                  <a:ext cx="4905829" cy="0"/>
                </a:xfrm>
                <a:prstGeom prst="line">
                  <a:avLst/>
                </a:prstGeom>
                <a:ln>
                  <a:solidFill>
                    <a:srgbClr val="FFC1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FF2CE1A-8BFD-EDC5-7B84-B31C8E56C8A1}"/>
                    </a:ext>
                  </a:extLst>
                </p:cNvPr>
                <p:cNvSpPr txBox="1"/>
                <p:nvPr/>
              </p:nvSpPr>
              <p:spPr>
                <a:xfrm>
                  <a:off x="6321897" y="2483925"/>
                  <a:ext cx="5993805" cy="104697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 fontAlgn="base"/>
                  <a:r>
                    <a:rPr lang="en-US" sz="1800" b="0" i="0" u="none" strike="noStrike">
                      <a:solidFill>
                        <a:srgbClr val="595959"/>
                      </a:solidFill>
                      <a:effectLst/>
                      <a:latin typeface="Arial"/>
                      <a:cs typeface="Arial"/>
                    </a:rPr>
                    <a:t>Natural Language Understanding</a:t>
                  </a:r>
                  <a:r>
                    <a:rPr lang="en-US" sz="1800" b="0" i="0">
                      <a:solidFill>
                        <a:srgbClr val="595959"/>
                      </a:solidFill>
                      <a:effectLst/>
                      <a:latin typeface="Arial"/>
                      <a:cs typeface="Arial"/>
                    </a:rPr>
                    <a:t>​</a:t>
                  </a:r>
                </a:p>
                <a:p>
                  <a:pPr marL="171450" indent="-171450" algn="ctr" fontAlgn="base">
                    <a:buFont typeface="Arial" panose="020B0604020202020204" pitchFamily="34" charset="0"/>
                    <a:buChar char="•"/>
                  </a:pPr>
                  <a:r>
                    <a:rPr lang="en-US" sz="1200"/>
                    <a:t>Generative AI chatbots, </a:t>
                  </a:r>
                  <a:r>
                    <a:rPr lang="en-US" sz="1200" b="1"/>
                    <a:t>can understand and generate human-like text responses</a:t>
                  </a:r>
                  <a:r>
                    <a:rPr lang="en-US" sz="1200"/>
                    <a:t>. </a:t>
                  </a:r>
                </a:p>
                <a:p>
                  <a:pPr marL="171450" indent="-171450" algn="ctr" fontAlgn="base">
                    <a:buFont typeface="Arial" panose="020B0604020202020204" pitchFamily="34" charset="0"/>
                    <a:buChar char="•"/>
                  </a:pPr>
                  <a:r>
                    <a:rPr lang="en-US" sz="1200"/>
                    <a:t>They excel in understanding context and user intent, even with diverse and complex queries.</a:t>
                  </a:r>
                  <a:endParaRPr lang="en-US" sz="1200" b="0" i="0">
                    <a:solidFill>
                      <a:srgbClr val="595959"/>
                    </a:solidFill>
                    <a:effectLst/>
                    <a:latin typeface="Arial" panose="020B0604020202020204" pitchFamily="34" charset="0"/>
                  </a:endParaRPr>
                </a:p>
                <a:p>
                  <a:pPr algn="l" fontAlgn="base"/>
                  <a:endParaRPr lang="en-US" sz="1200" b="0" i="0">
                    <a:effectLst/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A06B8D5-5516-3416-0251-B87783A2A20F}"/>
                    </a:ext>
                  </a:extLst>
                </p:cNvPr>
                <p:cNvSpPr txBox="1"/>
                <p:nvPr/>
              </p:nvSpPr>
              <p:spPr>
                <a:xfrm>
                  <a:off x="6736189" y="3591099"/>
                  <a:ext cx="5357192" cy="872479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 fontAlgn="base"/>
                  <a:r>
                    <a:rPr lang="en-US" sz="1800" b="0" i="0" u="none" strike="noStrike">
                      <a:solidFill>
                        <a:srgbClr val="595959"/>
                      </a:solidFill>
                      <a:effectLst/>
                      <a:latin typeface="Arial" panose="020B0604020202020204" pitchFamily="34" charset="0"/>
                    </a:rPr>
                    <a:t>Flexibility and Adaptability</a:t>
                  </a:r>
                </a:p>
                <a:p>
                  <a:pPr marL="171450" indent="-171450" algn="ctr" fontAlgn="base">
                    <a:buFont typeface="Arial" panose="020B0604020202020204" pitchFamily="34" charset="0"/>
                    <a:buChar char="•"/>
                  </a:pPr>
                  <a:r>
                    <a:rPr lang="en-US" sz="1200"/>
                    <a:t>Can handle wide range of topics and adapt to different conversational contexts.</a:t>
                  </a:r>
                  <a:endParaRPr lang="en-US" sz="1200">
                    <a:cs typeface="Calibri"/>
                  </a:endParaRPr>
                </a:p>
                <a:p>
                  <a:pPr marL="171450" indent="-171450" algn="ctr" fontAlgn="base">
                    <a:buFont typeface="Arial" panose="020B0604020202020204" pitchFamily="34" charset="0"/>
                    <a:buChar char="•"/>
                  </a:pPr>
                  <a:r>
                    <a:rPr lang="en-US" sz="1200"/>
                    <a:t> They are not limited by rigid rules and can </a:t>
                  </a:r>
                  <a:r>
                    <a:rPr lang="en-US" sz="1200" b="1"/>
                    <a:t>respond to novel queries effectively.</a:t>
                  </a:r>
                  <a:r>
                    <a:rPr lang="en-US" sz="1200" b="1" i="0">
                      <a:solidFill>
                        <a:srgbClr val="595959"/>
                      </a:solidFill>
                      <a:effectLst/>
                      <a:latin typeface="Arial" panose="020B0604020202020204" pitchFamily="34" charset="0"/>
                    </a:rPr>
                    <a:t>​</a:t>
                  </a:r>
                </a:p>
                <a:p>
                  <a:pPr fontAlgn="base"/>
                  <a:endParaRPr lang="en-US" sz="1200">
                    <a:latin typeface="Georgia" panose="02040502050405020303" pitchFamily="18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9862CC3-0E12-A85A-4CF2-152CAFE2C263}"/>
                    </a:ext>
                  </a:extLst>
                </p:cNvPr>
                <p:cNvSpPr txBox="1"/>
                <p:nvPr/>
              </p:nvSpPr>
              <p:spPr>
                <a:xfrm>
                  <a:off x="6756232" y="4697450"/>
                  <a:ext cx="4681457" cy="348992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anchor="t">
                  <a:spAutoFit/>
                </a:bodyPr>
                <a:lstStyle/>
                <a:p>
                  <a:pPr algn="ctr" fontAlgn="base"/>
                  <a:endParaRPr lang="en-US">
                    <a:solidFill>
                      <a:srgbClr val="595959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48AD71C-3B33-075A-51ED-2E0788CF6BE5}"/>
                    </a:ext>
                  </a:extLst>
                </p:cNvPr>
                <p:cNvSpPr txBox="1"/>
                <p:nvPr/>
              </p:nvSpPr>
              <p:spPr>
                <a:xfrm>
                  <a:off x="6957514" y="4818051"/>
                  <a:ext cx="4681457" cy="7386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 fontAlgn="base"/>
                  <a:r>
                    <a:rPr lang="en-US" sz="1800" b="0" i="0">
                      <a:solidFill>
                        <a:srgbClr val="595959"/>
                      </a:solidFill>
                      <a:effectLst/>
                      <a:latin typeface="Arial" panose="020B0604020202020204" pitchFamily="34" charset="0"/>
                    </a:rPr>
                    <a:t>Complex Interactions</a:t>
                  </a:r>
                </a:p>
                <a:p>
                  <a:pPr marL="171450" indent="-171450" algn="ctr" fontAlgn="base">
                    <a:buFont typeface="Arial" panose="020B0604020202020204" pitchFamily="34" charset="0"/>
                    <a:buChar char="•"/>
                  </a:pPr>
                  <a:r>
                    <a:rPr lang="en-US" sz="1200"/>
                    <a:t>More complex interactions, making them suitable for various applications, from customer support to creative writing assistance.</a:t>
                  </a:r>
                  <a:endParaRPr lang="en-US" sz="1200">
                    <a:latin typeface="Georgia" panose="02040502050405020303" pitchFamily="18" charset="0"/>
                  </a:endParaRPr>
                </a:p>
              </p:txBody>
            </p: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7F3A140-9970-CD1D-68CF-AA417021AAD9}"/>
                </a:ext>
              </a:extLst>
            </p:cNvPr>
            <p:cNvGrpSpPr/>
            <p:nvPr/>
          </p:nvGrpSpPr>
          <p:grpSpPr>
            <a:xfrm>
              <a:off x="5704993" y="2144085"/>
              <a:ext cx="721796" cy="3172905"/>
              <a:chOff x="5760419" y="2312528"/>
              <a:chExt cx="721796" cy="3172905"/>
            </a:xfrm>
          </p:grpSpPr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103DE35D-3049-C352-8C16-0E0EFDA3A97A}"/>
                  </a:ext>
                </a:extLst>
              </p:cNvPr>
              <p:cNvSpPr/>
              <p:nvPr/>
            </p:nvSpPr>
            <p:spPr>
              <a:xfrm rot="5400000">
                <a:off x="5702674" y="2370273"/>
                <a:ext cx="837285" cy="721796"/>
              </a:xfrm>
              <a:prstGeom prst="hexagon">
                <a:avLst/>
              </a:prstGeom>
              <a:gradFill flip="none" rotWithShape="1">
                <a:gsLst>
                  <a:gs pos="9000">
                    <a:srgbClr val="FFC1A0"/>
                  </a:gs>
                  <a:gs pos="92000">
                    <a:srgbClr val="C86B9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28600" dist="1270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Hexagon 29">
                <a:extLst>
                  <a:ext uri="{FF2B5EF4-FFF2-40B4-BE49-F238E27FC236}">
                    <a16:creationId xmlns:a16="http://schemas.microsoft.com/office/drawing/2014/main" id="{CE9D86B5-7E8D-F600-5B4B-43E3049A114C}"/>
                  </a:ext>
                </a:extLst>
              </p:cNvPr>
              <p:cNvSpPr/>
              <p:nvPr/>
            </p:nvSpPr>
            <p:spPr>
              <a:xfrm rot="5400000">
                <a:off x="5702674" y="3538083"/>
                <a:ext cx="837285" cy="721796"/>
              </a:xfrm>
              <a:prstGeom prst="hexagon">
                <a:avLst/>
              </a:prstGeom>
              <a:gradFill flip="none" rotWithShape="1">
                <a:gsLst>
                  <a:gs pos="9000">
                    <a:srgbClr val="FFC1A0"/>
                  </a:gs>
                  <a:gs pos="92000">
                    <a:srgbClr val="C86B9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28600" dist="1270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EB98E971-14C9-8F08-DF2A-6293530F7DB0}"/>
                  </a:ext>
                </a:extLst>
              </p:cNvPr>
              <p:cNvSpPr/>
              <p:nvPr/>
            </p:nvSpPr>
            <p:spPr>
              <a:xfrm rot="5400000">
                <a:off x="5702674" y="4705893"/>
                <a:ext cx="837285" cy="721796"/>
              </a:xfrm>
              <a:prstGeom prst="hexagon">
                <a:avLst/>
              </a:prstGeom>
              <a:gradFill flip="none" rotWithShape="1">
                <a:gsLst>
                  <a:gs pos="9000">
                    <a:srgbClr val="FFC1A0"/>
                  </a:gs>
                  <a:gs pos="92000">
                    <a:srgbClr val="C86B98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28600" dist="127000" dir="8100000" algn="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8" name="Picture 4" descr="Natural language processing - Free miscellaneous icons">
            <a:extLst>
              <a:ext uri="{FF2B5EF4-FFF2-40B4-BE49-F238E27FC236}">
                <a16:creationId xmlns:a16="http://schemas.microsoft.com/office/drawing/2014/main" id="{00A80EE3-E517-C894-3A84-CD287B14C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752" y="1797335"/>
            <a:ext cx="413000" cy="44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exibility Icons - Free SVG &amp; PNG Flexibility Images - Noun ...">
            <a:extLst>
              <a:ext uri="{FF2B5EF4-FFF2-40B4-BE49-F238E27FC236}">
                <a16:creationId xmlns:a16="http://schemas.microsoft.com/office/drawing/2014/main" id="{B386A9C0-137F-9E63-8452-CDEA2C5E2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45" y="2974802"/>
            <a:ext cx="531381" cy="53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Neural Network Icons - Free SVG &amp; PNG Neural Network Images - Noun Project">
            <a:extLst>
              <a:ext uri="{FF2B5EF4-FFF2-40B4-BE49-F238E27FC236}">
                <a16:creationId xmlns:a16="http://schemas.microsoft.com/office/drawing/2014/main" id="{9C288B76-0602-7A74-2A4C-6689121E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176" y="4258101"/>
            <a:ext cx="547674" cy="5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89485CD3-E7BA-42AF-F126-2EAE69E6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757" y="392142"/>
            <a:ext cx="1029959" cy="9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D5EAAF-C979-D195-05AB-276157E122EA}"/>
              </a:ext>
            </a:extLst>
          </p:cNvPr>
          <p:cNvSpPr/>
          <p:nvPr/>
        </p:nvSpPr>
        <p:spPr>
          <a:xfrm>
            <a:off x="545727" y="731410"/>
            <a:ext cx="9230264" cy="188343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2F9E0D-F667-4D63-B38C-305033DA3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380" y="122314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Conceptual Diagram</a:t>
            </a:r>
            <a:endParaRPr lang="en-IN"/>
          </a:p>
        </p:txBody>
      </p:sp>
      <p:pic>
        <p:nvPicPr>
          <p:cNvPr id="5" name="Picture 4" descr="A person with brown hair&#10;&#10;Description automatically generated">
            <a:extLst>
              <a:ext uri="{FF2B5EF4-FFF2-40B4-BE49-F238E27FC236}">
                <a16:creationId xmlns:a16="http://schemas.microsoft.com/office/drawing/2014/main" id="{EDB93EDA-D372-DEE7-2C54-C0A366D6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08" y="5406989"/>
            <a:ext cx="878456" cy="816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5DCC87-7304-FE02-2189-CB215BBE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264" y="3296810"/>
            <a:ext cx="804235" cy="727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CB7821-27A0-0CF3-3CB9-1EE421527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83" y="3018039"/>
            <a:ext cx="923926" cy="818431"/>
          </a:xfrm>
          <a:prstGeom prst="rect">
            <a:avLst/>
          </a:prstGeom>
        </p:spPr>
      </p:pic>
      <p:pic>
        <p:nvPicPr>
          <p:cNvPr id="16" name="Picture 15" descr="A black and white image of a document&#10;&#10;Description automatically generated">
            <a:extLst>
              <a:ext uri="{FF2B5EF4-FFF2-40B4-BE49-F238E27FC236}">
                <a16:creationId xmlns:a16="http://schemas.microsoft.com/office/drawing/2014/main" id="{8775C866-1B32-3A77-9383-107934575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73" y="936482"/>
            <a:ext cx="609781" cy="6480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C2AD8A-5722-2D56-B6D2-FC2A5E429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849" y="5242634"/>
            <a:ext cx="880434" cy="82256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38F4CF-7650-6FE6-3362-8BF7F957D57D}"/>
              </a:ext>
            </a:extLst>
          </p:cNvPr>
          <p:cNvSpPr txBox="1"/>
          <p:nvPr/>
        </p:nvSpPr>
        <p:spPr>
          <a:xfrm>
            <a:off x="990507" y="4097579"/>
            <a:ext cx="196174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User Authorization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1F8288-0F36-D935-849D-2740E7F1A628}"/>
              </a:ext>
            </a:extLst>
          </p:cNvPr>
          <p:cNvSpPr txBox="1"/>
          <p:nvPr/>
        </p:nvSpPr>
        <p:spPr>
          <a:xfrm>
            <a:off x="3798071" y="4065120"/>
            <a:ext cx="1947979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Input on website</a:t>
            </a:r>
            <a:endParaRPr lang="en-US" sz="1600">
              <a:solidFill>
                <a:srgbClr val="000000"/>
              </a:solidFill>
            </a:endParaRPr>
          </a:p>
          <a:p>
            <a:pPr algn="l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E7F8B4-3F1F-059A-681D-FDCC53490CEB}"/>
              </a:ext>
            </a:extLst>
          </p:cNvPr>
          <p:cNvSpPr txBox="1"/>
          <p:nvPr/>
        </p:nvSpPr>
        <p:spPr>
          <a:xfrm>
            <a:off x="5377054" y="2981684"/>
            <a:ext cx="1661961" cy="116955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IN" sz="1400" kern="1200">
                <a:solidFill>
                  <a:srgbClr val="434242"/>
                </a:solidFill>
                <a:latin typeface="Frutiger 45 Light"/>
                <a:ea typeface="+mn-ea"/>
                <a:cs typeface="+mn-cs"/>
              </a:rPr>
              <a:t>Query from patients, Principal investigator, Patients, study coordinator</a:t>
            </a:r>
            <a:endParaRPr lang="en-US">
              <a:solidFill>
                <a:srgbClr val="43424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C5B298-D551-0736-B46B-59DF1971076A}"/>
              </a:ext>
            </a:extLst>
          </p:cNvPr>
          <p:cNvSpPr txBox="1"/>
          <p:nvPr/>
        </p:nvSpPr>
        <p:spPr>
          <a:xfrm>
            <a:off x="4670841" y="6093104"/>
            <a:ext cx="142672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rgbClr val="000000"/>
                </a:solidFill>
              </a:rPr>
              <a:t>Response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9782DF-A10B-343F-8F59-17D77BC8F67E}"/>
              </a:ext>
            </a:extLst>
          </p:cNvPr>
          <p:cNvSpPr txBox="1"/>
          <p:nvPr/>
        </p:nvSpPr>
        <p:spPr>
          <a:xfrm>
            <a:off x="4100607" y="1930543"/>
            <a:ext cx="15521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Data extraction and splitting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897487-3483-5E20-951A-2E9B99EC8B51}"/>
              </a:ext>
            </a:extLst>
          </p:cNvPr>
          <p:cNvSpPr txBox="1"/>
          <p:nvPr/>
        </p:nvSpPr>
        <p:spPr>
          <a:xfrm>
            <a:off x="7538020" y="1881903"/>
            <a:ext cx="16212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Vector store database</a:t>
            </a:r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8B68B-CC18-C363-EB10-36BEE0B5DD39}"/>
              </a:ext>
            </a:extLst>
          </p:cNvPr>
          <p:cNvSpPr txBox="1"/>
          <p:nvPr/>
        </p:nvSpPr>
        <p:spPr>
          <a:xfrm>
            <a:off x="7621223" y="5016473"/>
            <a:ext cx="165370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Azure OpenAI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B54612-0AC5-BC3F-97BE-26D228291738}"/>
              </a:ext>
            </a:extLst>
          </p:cNvPr>
          <p:cNvSpPr txBox="1"/>
          <p:nvPr/>
        </p:nvSpPr>
        <p:spPr>
          <a:xfrm>
            <a:off x="1527845" y="6228638"/>
            <a:ext cx="10464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  User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5C0324A-717F-7832-B2FE-7805B8058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362" y="835325"/>
            <a:ext cx="917274" cy="831010"/>
          </a:xfrm>
          <a:prstGeom prst="rect">
            <a:avLst/>
          </a:prstGeom>
        </p:spPr>
      </p:pic>
      <p:pic>
        <p:nvPicPr>
          <p:cNvPr id="45" name="Picture 44" descr="A logo of a company&#10;&#10;Description automatically generated">
            <a:extLst>
              <a:ext uri="{FF2B5EF4-FFF2-40B4-BE49-F238E27FC236}">
                <a16:creationId xmlns:a16="http://schemas.microsoft.com/office/drawing/2014/main" id="{F387C7C6-5946-718F-5C67-1BF0D81FA7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2361" y="4012378"/>
            <a:ext cx="1492370" cy="846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79D9D1-97A3-7F40-B91A-0CFECFD3B36D}"/>
              </a:ext>
            </a:extLst>
          </p:cNvPr>
          <p:cNvSpPr txBox="1"/>
          <p:nvPr/>
        </p:nvSpPr>
        <p:spPr>
          <a:xfrm>
            <a:off x="294891" y="2726011"/>
            <a:ext cx="151708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User Selects a Study 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D50225-BF6F-4E30-B00C-FC6DA76F904B}"/>
              </a:ext>
            </a:extLst>
          </p:cNvPr>
          <p:cNvSpPr txBox="1"/>
          <p:nvPr/>
        </p:nvSpPr>
        <p:spPr>
          <a:xfrm>
            <a:off x="1377318" y="2006519"/>
            <a:ext cx="134565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rgbClr val="000000"/>
                </a:solidFill>
              </a:rPr>
              <a:t>Protocol</a:t>
            </a:r>
          </a:p>
        </p:txBody>
      </p:sp>
      <p:pic>
        <p:nvPicPr>
          <p:cNvPr id="17" name="Picture 16" descr="A black and white image of a document&#10;&#10;Description automatically generated">
            <a:extLst>
              <a:ext uri="{FF2B5EF4-FFF2-40B4-BE49-F238E27FC236}">
                <a16:creationId xmlns:a16="http://schemas.microsoft.com/office/drawing/2014/main" id="{64AE857C-EE1A-4CA9-9165-747F0C173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584" y="1209650"/>
            <a:ext cx="609780" cy="719946"/>
          </a:xfrm>
          <a:prstGeom prst="rect">
            <a:avLst/>
          </a:prstGeom>
        </p:spPr>
      </p:pic>
      <p:pic>
        <p:nvPicPr>
          <p:cNvPr id="19" name="Picture 18" descr="A black and white image of a document&#10;&#10;Description automatically generated">
            <a:extLst>
              <a:ext uri="{FF2B5EF4-FFF2-40B4-BE49-F238E27FC236}">
                <a16:creationId xmlns:a16="http://schemas.microsoft.com/office/drawing/2014/main" id="{7ED62CCA-629A-8195-9403-AC2C5E366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395" y="922102"/>
            <a:ext cx="609780" cy="64806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F4EDD39-2B4E-4212-4020-0D209BB95519}"/>
              </a:ext>
            </a:extLst>
          </p:cNvPr>
          <p:cNvSpPr/>
          <p:nvPr/>
        </p:nvSpPr>
        <p:spPr>
          <a:xfrm>
            <a:off x="3047083" y="1263066"/>
            <a:ext cx="1035169" cy="186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line drawing of a document&#10;&#10;Description automatically generated">
            <a:extLst>
              <a:ext uri="{FF2B5EF4-FFF2-40B4-BE49-F238E27FC236}">
                <a16:creationId xmlns:a16="http://schemas.microsoft.com/office/drawing/2014/main" id="{B6279E03-80ED-FF68-2967-3BA063C451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5608" y="878457"/>
            <a:ext cx="831012" cy="831012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5D2EF7DF-C242-EC7A-429D-0998C42099BF}"/>
              </a:ext>
            </a:extLst>
          </p:cNvPr>
          <p:cNvSpPr/>
          <p:nvPr/>
        </p:nvSpPr>
        <p:spPr>
          <a:xfrm>
            <a:off x="5922554" y="1263065"/>
            <a:ext cx="1035169" cy="186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BEDC9C05-DF0A-B52A-BC96-1D0F932BC8C7}"/>
              </a:ext>
            </a:extLst>
          </p:cNvPr>
          <p:cNvSpPr/>
          <p:nvPr/>
        </p:nvSpPr>
        <p:spPr>
          <a:xfrm rot="10800000">
            <a:off x="3047083" y="5720047"/>
            <a:ext cx="1035169" cy="186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67AA784-DEB3-5B82-A6B3-B2C51CDDC823}"/>
              </a:ext>
            </a:extLst>
          </p:cNvPr>
          <p:cNvSpPr/>
          <p:nvPr/>
        </p:nvSpPr>
        <p:spPr>
          <a:xfrm rot="9360000">
            <a:off x="6397006" y="5561896"/>
            <a:ext cx="1035169" cy="186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16EC15C-F0A3-6196-5595-EC5DA4B32314}"/>
              </a:ext>
            </a:extLst>
          </p:cNvPr>
          <p:cNvSpPr/>
          <p:nvPr/>
        </p:nvSpPr>
        <p:spPr>
          <a:xfrm rot="5400000">
            <a:off x="7676592" y="3189632"/>
            <a:ext cx="1035169" cy="186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E22AB99-768F-BE7A-8693-646F9B0403FA}"/>
              </a:ext>
            </a:extLst>
          </p:cNvPr>
          <p:cNvSpPr/>
          <p:nvPr/>
        </p:nvSpPr>
        <p:spPr>
          <a:xfrm rot="-2700000">
            <a:off x="6440139" y="2427632"/>
            <a:ext cx="1035169" cy="186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15F6A16-3AFA-D06C-6A7F-53F9DA55D65F}"/>
              </a:ext>
            </a:extLst>
          </p:cNvPr>
          <p:cNvSpPr/>
          <p:nvPr/>
        </p:nvSpPr>
        <p:spPr>
          <a:xfrm rot="-5400000">
            <a:off x="1494326" y="2672047"/>
            <a:ext cx="833887" cy="186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6BF7F0E-459F-6DCD-6048-D88D48489F7C}"/>
              </a:ext>
            </a:extLst>
          </p:cNvPr>
          <p:cNvSpPr/>
          <p:nvPr/>
        </p:nvSpPr>
        <p:spPr>
          <a:xfrm rot="-5400000">
            <a:off x="1587781" y="4778330"/>
            <a:ext cx="761999" cy="186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389B64A-9139-7936-9C8B-3DAD7F6F8BF0}"/>
              </a:ext>
            </a:extLst>
          </p:cNvPr>
          <p:cNvSpPr/>
          <p:nvPr/>
        </p:nvSpPr>
        <p:spPr>
          <a:xfrm rot="18726341">
            <a:off x="2363825" y="5054819"/>
            <a:ext cx="1035169" cy="186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Flowchart: Preparation 21">
            <a:extLst>
              <a:ext uri="{FF2B5EF4-FFF2-40B4-BE49-F238E27FC236}">
                <a16:creationId xmlns:a16="http://schemas.microsoft.com/office/drawing/2014/main" id="{CD6F3326-6FB7-715D-FB13-ACC242BE7FAD}"/>
              </a:ext>
            </a:extLst>
          </p:cNvPr>
          <p:cNvSpPr/>
          <p:nvPr/>
        </p:nvSpPr>
        <p:spPr>
          <a:xfrm>
            <a:off x="10599784" y="1245325"/>
            <a:ext cx="1437735" cy="589470"/>
          </a:xfrm>
          <a:prstGeom prst="flowChartPreparation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165BBD-0DB1-6C63-BFC8-2572ACDDFD80}"/>
              </a:ext>
            </a:extLst>
          </p:cNvPr>
          <p:cNvSpPr txBox="1"/>
          <p:nvPr/>
        </p:nvSpPr>
        <p:spPr>
          <a:xfrm>
            <a:off x="10775064" y="1438653"/>
            <a:ext cx="17185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</a:rPr>
              <a:t>Backend</a:t>
            </a:r>
          </a:p>
        </p:txBody>
      </p:sp>
      <p:sp>
        <p:nvSpPr>
          <p:cNvPr id="23" name="Flowchart: Preparation 22">
            <a:extLst>
              <a:ext uri="{FF2B5EF4-FFF2-40B4-BE49-F238E27FC236}">
                <a16:creationId xmlns:a16="http://schemas.microsoft.com/office/drawing/2014/main" id="{60E1B56C-7D22-FE7A-B2E8-B7442CD8A9DC}"/>
              </a:ext>
            </a:extLst>
          </p:cNvPr>
          <p:cNvSpPr/>
          <p:nvPr/>
        </p:nvSpPr>
        <p:spPr>
          <a:xfrm>
            <a:off x="10599783" y="4005777"/>
            <a:ext cx="1437735" cy="589470"/>
          </a:xfrm>
          <a:prstGeom prst="flowChartPrepara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91B334-6599-71DE-DD3B-561B4B3D2C41}"/>
              </a:ext>
            </a:extLst>
          </p:cNvPr>
          <p:cNvSpPr txBox="1"/>
          <p:nvPr/>
        </p:nvSpPr>
        <p:spPr>
          <a:xfrm>
            <a:off x="10776288" y="4163928"/>
            <a:ext cx="19779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0000"/>
                </a:solidFill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154391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58844E7-462F-A8A5-A099-98603B0A0F1B}"/>
              </a:ext>
            </a:extLst>
          </p:cNvPr>
          <p:cNvSpPr/>
          <p:nvPr/>
        </p:nvSpPr>
        <p:spPr>
          <a:xfrm>
            <a:off x="73620" y="2815537"/>
            <a:ext cx="6832917" cy="387239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A251AF-5540-2E5A-AA3D-7692BAD62EF6}"/>
              </a:ext>
            </a:extLst>
          </p:cNvPr>
          <p:cNvSpPr/>
          <p:nvPr/>
        </p:nvSpPr>
        <p:spPr>
          <a:xfrm>
            <a:off x="6909177" y="2770287"/>
            <a:ext cx="4971696" cy="3886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A8A5B97-94E5-BE61-359E-40993FBA3829}"/>
              </a:ext>
            </a:extLst>
          </p:cNvPr>
          <p:cNvSpPr/>
          <p:nvPr/>
        </p:nvSpPr>
        <p:spPr>
          <a:xfrm>
            <a:off x="60919" y="403535"/>
            <a:ext cx="11841486" cy="2398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2F9E0D-F667-4D63-B38C-305033DA3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8318" y="-31440"/>
            <a:ext cx="11125200" cy="43497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Logical Architecture</a:t>
            </a:r>
            <a:endParaRPr lang="en-IN"/>
          </a:p>
        </p:txBody>
      </p:sp>
      <p:pic>
        <p:nvPicPr>
          <p:cNvPr id="3" name="Picture 2" descr="A black and white image of a document&#10;&#10;Description automatically generated">
            <a:extLst>
              <a:ext uri="{FF2B5EF4-FFF2-40B4-BE49-F238E27FC236}">
                <a16:creationId xmlns:a16="http://schemas.microsoft.com/office/drawing/2014/main" id="{28399526-5A95-5C76-68A9-3951F707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922" y="1137279"/>
            <a:ext cx="590369" cy="60004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C8B612D-F568-3A49-735B-8EF624C27DF3}"/>
              </a:ext>
            </a:extLst>
          </p:cNvPr>
          <p:cNvSpPr/>
          <p:nvPr/>
        </p:nvSpPr>
        <p:spPr>
          <a:xfrm>
            <a:off x="3064948" y="1321918"/>
            <a:ext cx="449748" cy="2275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4471C0-B303-53BC-C027-CB7658360225}"/>
              </a:ext>
            </a:extLst>
          </p:cNvPr>
          <p:cNvSpPr/>
          <p:nvPr/>
        </p:nvSpPr>
        <p:spPr>
          <a:xfrm>
            <a:off x="3524459" y="849684"/>
            <a:ext cx="1380463" cy="14129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Text Extraction from Pdf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044ED30-5F72-4A1B-89DD-8A0E35490D02}"/>
              </a:ext>
            </a:extLst>
          </p:cNvPr>
          <p:cNvSpPr/>
          <p:nvPr/>
        </p:nvSpPr>
        <p:spPr>
          <a:xfrm>
            <a:off x="4867693" y="1356938"/>
            <a:ext cx="459979" cy="192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0BEECCF9-1360-E7B1-CDE5-6AAEC3F22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8477" y="1115556"/>
            <a:ext cx="643492" cy="64349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BF98DDA-5BBF-51FD-866C-C73717AA683B}"/>
              </a:ext>
            </a:extLst>
          </p:cNvPr>
          <p:cNvSpPr/>
          <p:nvPr/>
        </p:nvSpPr>
        <p:spPr>
          <a:xfrm>
            <a:off x="5761712" y="1373285"/>
            <a:ext cx="459979" cy="192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AAC038B-B657-B2B9-5F68-7FBD816CDFA8}"/>
              </a:ext>
            </a:extLst>
          </p:cNvPr>
          <p:cNvSpPr/>
          <p:nvPr/>
        </p:nvSpPr>
        <p:spPr>
          <a:xfrm>
            <a:off x="6209159" y="817514"/>
            <a:ext cx="1679159" cy="14450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r>
              <a:rPr lang="en-IN"/>
              <a:t>Splitting Extracted data into Chunks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D328FEE-7BC4-F656-CDF2-43BE78131FF6}"/>
              </a:ext>
            </a:extLst>
          </p:cNvPr>
          <p:cNvSpPr/>
          <p:nvPr/>
        </p:nvSpPr>
        <p:spPr>
          <a:xfrm rot="20375255">
            <a:off x="7799285" y="844908"/>
            <a:ext cx="1200792" cy="1093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C5D3CC-2285-420B-B464-09F54099F42E}"/>
              </a:ext>
            </a:extLst>
          </p:cNvPr>
          <p:cNvSpPr/>
          <p:nvPr/>
        </p:nvSpPr>
        <p:spPr>
          <a:xfrm rot="1523944">
            <a:off x="7832603" y="1942220"/>
            <a:ext cx="1169559" cy="1542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8576F5D-0564-5E7D-6763-D8A95F0739AF}"/>
              </a:ext>
            </a:extLst>
          </p:cNvPr>
          <p:cNvSpPr/>
          <p:nvPr/>
        </p:nvSpPr>
        <p:spPr>
          <a:xfrm>
            <a:off x="7901604" y="1346615"/>
            <a:ext cx="1012015" cy="1405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1BD815BA-851A-8EA9-B3E9-8382B20A1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4848" y="433515"/>
            <a:ext cx="521255" cy="521255"/>
          </a:xfrm>
          <a:prstGeom prst="rect">
            <a:avLst/>
          </a:prstGeom>
        </p:spPr>
      </p:pic>
      <p:pic>
        <p:nvPicPr>
          <p:cNvPr id="17" name="Graphic 16" descr="Document outline">
            <a:extLst>
              <a:ext uri="{FF2B5EF4-FFF2-40B4-BE49-F238E27FC236}">
                <a16:creationId xmlns:a16="http://schemas.microsoft.com/office/drawing/2014/main" id="{2F0FD0E2-D05C-CDC6-558A-5E7F38E38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65388" y="1140224"/>
            <a:ext cx="529637" cy="529637"/>
          </a:xfrm>
          <a:prstGeom prst="rect">
            <a:avLst/>
          </a:prstGeom>
        </p:spPr>
      </p:pic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8AAA27AC-6CFD-38CF-1C4D-6D580D8EF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57928" y="1938411"/>
            <a:ext cx="529638" cy="529638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535AFD44-4557-A812-DE8B-04A5148723DE}"/>
              </a:ext>
            </a:extLst>
          </p:cNvPr>
          <p:cNvSpPr/>
          <p:nvPr/>
        </p:nvSpPr>
        <p:spPr>
          <a:xfrm>
            <a:off x="9299428" y="1325192"/>
            <a:ext cx="835262" cy="2107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2FF5866-AD12-9A8F-A95D-31D577CD364D}"/>
              </a:ext>
            </a:extLst>
          </p:cNvPr>
          <p:cNvSpPr/>
          <p:nvPr/>
        </p:nvSpPr>
        <p:spPr>
          <a:xfrm>
            <a:off x="10134689" y="817514"/>
            <a:ext cx="1588553" cy="1410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r>
              <a:rPr lang="en-IN"/>
              <a:t>Embeddings using OpenAI</a:t>
            </a: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E7D4C40F-0FA1-98AE-A71A-5851FF05DF32}"/>
              </a:ext>
            </a:extLst>
          </p:cNvPr>
          <p:cNvSpPr/>
          <p:nvPr/>
        </p:nvSpPr>
        <p:spPr>
          <a:xfrm rot="5400000">
            <a:off x="9370069" y="577498"/>
            <a:ext cx="716466" cy="839345"/>
          </a:xfrm>
          <a:prstGeom prst="bentArrow">
            <a:avLst>
              <a:gd name="adj1" fmla="val 11384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3AFAAEAD-0067-BE19-705D-723A3E7458E0}"/>
              </a:ext>
            </a:extLst>
          </p:cNvPr>
          <p:cNvSpPr/>
          <p:nvPr/>
        </p:nvSpPr>
        <p:spPr>
          <a:xfrm rot="5400000" flipH="1">
            <a:off x="9308823" y="1439639"/>
            <a:ext cx="796749" cy="856829"/>
          </a:xfrm>
          <a:prstGeom prst="bentArrow">
            <a:avLst>
              <a:gd name="adj1" fmla="val 8798"/>
              <a:gd name="adj2" fmla="val 26898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AE014F6-8B2E-CB71-2ADA-004525DEFDB5}"/>
              </a:ext>
            </a:extLst>
          </p:cNvPr>
          <p:cNvSpPr/>
          <p:nvPr/>
        </p:nvSpPr>
        <p:spPr>
          <a:xfrm rot="5400000">
            <a:off x="10308471" y="2612221"/>
            <a:ext cx="1012856" cy="2441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DF3BABAB-4565-7840-7C3B-723BEEEC5C61}"/>
              </a:ext>
            </a:extLst>
          </p:cNvPr>
          <p:cNvSpPr/>
          <p:nvPr/>
        </p:nvSpPr>
        <p:spPr>
          <a:xfrm>
            <a:off x="10223737" y="3226323"/>
            <a:ext cx="1214691" cy="78665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Vector Database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E23B8AB-9F42-EA7A-74FE-2597371F0E5F}"/>
              </a:ext>
            </a:extLst>
          </p:cNvPr>
          <p:cNvSpPr/>
          <p:nvPr/>
        </p:nvSpPr>
        <p:spPr>
          <a:xfrm>
            <a:off x="2840991" y="5144660"/>
            <a:ext cx="1734873" cy="13435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r>
              <a:rPr lang="en-IN"/>
              <a:t>User Interface</a:t>
            </a:r>
          </a:p>
          <a:p>
            <a:pPr algn="ctr"/>
            <a:r>
              <a:rPr lang="en-IN"/>
              <a:t>(Webapp)</a:t>
            </a:r>
          </a:p>
        </p:txBody>
      </p:sp>
      <p:pic>
        <p:nvPicPr>
          <p:cNvPr id="41" name="Graphic 40" descr="User with solid fill">
            <a:extLst>
              <a:ext uri="{FF2B5EF4-FFF2-40B4-BE49-F238E27FC236}">
                <a16:creationId xmlns:a16="http://schemas.microsoft.com/office/drawing/2014/main" id="{7439543E-9636-7BC3-2695-375CBA338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19" y="5123300"/>
            <a:ext cx="945130" cy="10475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4E6BFFA-524D-0719-69D7-0D0EF33BE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2903" y="5459108"/>
            <a:ext cx="747812" cy="599019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400D524F-2E20-47D2-5C07-C7E0846D006E}"/>
              </a:ext>
            </a:extLst>
          </p:cNvPr>
          <p:cNvSpPr/>
          <p:nvPr/>
        </p:nvSpPr>
        <p:spPr>
          <a:xfrm rot="10800000">
            <a:off x="4575867" y="5657730"/>
            <a:ext cx="866404" cy="2899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5856F06-6283-5D33-1EC5-E7B80B6C4BFC}"/>
              </a:ext>
            </a:extLst>
          </p:cNvPr>
          <p:cNvSpPr/>
          <p:nvPr/>
        </p:nvSpPr>
        <p:spPr>
          <a:xfrm>
            <a:off x="4657022" y="2946104"/>
            <a:ext cx="1516770" cy="1410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User enters a Query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CB364E4-EC0E-635E-146E-EA04A655E70E}"/>
              </a:ext>
            </a:extLst>
          </p:cNvPr>
          <p:cNvSpPr/>
          <p:nvPr/>
        </p:nvSpPr>
        <p:spPr>
          <a:xfrm rot="5400000">
            <a:off x="10264822" y="4429614"/>
            <a:ext cx="1106924" cy="2736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17025EAD-8E47-960B-07E4-B64996D615BB}"/>
              </a:ext>
            </a:extLst>
          </p:cNvPr>
          <p:cNvSpPr/>
          <p:nvPr/>
        </p:nvSpPr>
        <p:spPr>
          <a:xfrm>
            <a:off x="6187598" y="3480496"/>
            <a:ext cx="1161019" cy="2692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0FA757E-A9E2-B905-48CC-A3E8BBD65633}"/>
              </a:ext>
            </a:extLst>
          </p:cNvPr>
          <p:cNvSpPr/>
          <p:nvPr/>
        </p:nvSpPr>
        <p:spPr>
          <a:xfrm>
            <a:off x="8880813" y="3449498"/>
            <a:ext cx="1344544" cy="28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6" name="Graphic 55" descr="Document outline">
            <a:extLst>
              <a:ext uri="{FF2B5EF4-FFF2-40B4-BE49-F238E27FC236}">
                <a16:creationId xmlns:a16="http://schemas.microsoft.com/office/drawing/2014/main" id="{6F1D4E1B-5757-97E1-07EF-AFE055198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76531" y="5119905"/>
            <a:ext cx="591018" cy="591018"/>
          </a:xfrm>
          <a:prstGeom prst="rect">
            <a:avLst/>
          </a:prstGeom>
        </p:spPr>
      </p:pic>
      <p:pic>
        <p:nvPicPr>
          <p:cNvPr id="57" name="Graphic 56" descr="Document outline">
            <a:extLst>
              <a:ext uri="{FF2B5EF4-FFF2-40B4-BE49-F238E27FC236}">
                <a16:creationId xmlns:a16="http://schemas.microsoft.com/office/drawing/2014/main" id="{C6F153A0-0163-96F9-0D81-8963D4B6F9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571" y="5174042"/>
            <a:ext cx="708230" cy="708230"/>
          </a:xfrm>
          <a:prstGeom prst="rect">
            <a:avLst/>
          </a:prstGeom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53CB5075-9733-4BEC-13E5-F1F91E136D1F}"/>
              </a:ext>
            </a:extLst>
          </p:cNvPr>
          <p:cNvSpPr/>
          <p:nvPr/>
        </p:nvSpPr>
        <p:spPr>
          <a:xfrm rot="10800000">
            <a:off x="9631903" y="5647088"/>
            <a:ext cx="912793" cy="289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34DA308-BD7E-ABE8-258F-6DA74165A919}"/>
              </a:ext>
            </a:extLst>
          </p:cNvPr>
          <p:cNvSpPr/>
          <p:nvPr/>
        </p:nvSpPr>
        <p:spPr>
          <a:xfrm>
            <a:off x="7822429" y="5144660"/>
            <a:ext cx="1809473" cy="1410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r>
              <a:rPr lang="en-IN"/>
              <a:t>Large Language Model (LLM)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9D325E2-8C4C-C582-F50E-38B749C35669}"/>
              </a:ext>
            </a:extLst>
          </p:cNvPr>
          <p:cNvSpPr/>
          <p:nvPr/>
        </p:nvSpPr>
        <p:spPr>
          <a:xfrm>
            <a:off x="5497400" y="5144660"/>
            <a:ext cx="1319624" cy="12992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Response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7994ECE0-3EB6-0994-2CD2-3AFFF78D3B2F}"/>
              </a:ext>
            </a:extLst>
          </p:cNvPr>
          <p:cNvSpPr/>
          <p:nvPr/>
        </p:nvSpPr>
        <p:spPr>
          <a:xfrm rot="10800000">
            <a:off x="6817023" y="5657729"/>
            <a:ext cx="976885" cy="3026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71E9235E-19C1-5AB2-21F0-F5109E826E24}"/>
              </a:ext>
            </a:extLst>
          </p:cNvPr>
          <p:cNvSpPr/>
          <p:nvPr/>
        </p:nvSpPr>
        <p:spPr>
          <a:xfrm rot="13185058">
            <a:off x="1475198" y="2310302"/>
            <a:ext cx="1883482" cy="2608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FE571BD-7A93-5378-63D4-9DDF5F6A731A}"/>
              </a:ext>
            </a:extLst>
          </p:cNvPr>
          <p:cNvSpPr txBox="1"/>
          <p:nvPr/>
        </p:nvSpPr>
        <p:spPr>
          <a:xfrm>
            <a:off x="4833977" y="1713645"/>
            <a:ext cx="1573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Extracted 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EE5EDD-7725-FB40-36E2-8D8960D9F717}"/>
              </a:ext>
            </a:extLst>
          </p:cNvPr>
          <p:cNvSpPr txBox="1"/>
          <p:nvPr/>
        </p:nvSpPr>
        <p:spPr>
          <a:xfrm>
            <a:off x="2349699" y="1683356"/>
            <a:ext cx="1066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PDF File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78C829-CCE3-9691-79BC-0F05B6B87CF3}"/>
              </a:ext>
            </a:extLst>
          </p:cNvPr>
          <p:cNvSpPr txBox="1"/>
          <p:nvPr/>
        </p:nvSpPr>
        <p:spPr>
          <a:xfrm>
            <a:off x="8384188" y="2446974"/>
            <a:ext cx="1720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Smaller Chunks</a:t>
            </a:r>
          </a:p>
        </p:txBody>
      </p:sp>
      <p:pic>
        <p:nvPicPr>
          <p:cNvPr id="1028" name="Picture 4" descr="Azure OpenAI — Taygan">
            <a:extLst>
              <a:ext uri="{FF2B5EF4-FFF2-40B4-BE49-F238E27FC236}">
                <a16:creationId xmlns:a16="http://schemas.microsoft.com/office/drawing/2014/main" id="{6FD0BEAE-6590-6290-64F5-ED86B69C1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094" y="858509"/>
            <a:ext cx="685843" cy="6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0B0C0AE-B96B-13AD-B37D-F3515505A55A}"/>
              </a:ext>
            </a:extLst>
          </p:cNvPr>
          <p:cNvSpPr/>
          <p:nvPr/>
        </p:nvSpPr>
        <p:spPr>
          <a:xfrm>
            <a:off x="7344386" y="2946104"/>
            <a:ext cx="1588553" cy="141033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endParaRPr lang="en-IN"/>
          </a:p>
          <a:p>
            <a:pPr algn="ctr"/>
            <a:r>
              <a:rPr lang="en-IN"/>
              <a:t>Embeddings using OpenAI</a:t>
            </a:r>
          </a:p>
        </p:txBody>
      </p:sp>
      <p:pic>
        <p:nvPicPr>
          <p:cNvPr id="72" name="Picture 4" descr="Azure OpenAI — Taygan">
            <a:extLst>
              <a:ext uri="{FF2B5EF4-FFF2-40B4-BE49-F238E27FC236}">
                <a16:creationId xmlns:a16="http://schemas.microsoft.com/office/drawing/2014/main" id="{3E22CDA3-FCFF-6279-C89F-9B12B88C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168" y="2987099"/>
            <a:ext cx="570825" cy="5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B8BFBE3-4E06-99A0-7A85-42B3727EC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3690" y="5187615"/>
            <a:ext cx="1066949" cy="69542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4A28CF9E-0C85-388D-87A7-BE389EC0E9A9}"/>
              </a:ext>
            </a:extLst>
          </p:cNvPr>
          <p:cNvSpPr txBox="1"/>
          <p:nvPr/>
        </p:nvSpPr>
        <p:spPr>
          <a:xfrm>
            <a:off x="10181857" y="5794877"/>
            <a:ext cx="1720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Relevant Chunks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A3E6B5-55B4-CD53-4FD6-80A851E59F95}"/>
              </a:ext>
            </a:extLst>
          </p:cNvPr>
          <p:cNvSpPr txBox="1"/>
          <p:nvPr/>
        </p:nvSpPr>
        <p:spPr>
          <a:xfrm>
            <a:off x="213147" y="5997400"/>
            <a:ext cx="805506" cy="366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000000"/>
                </a:solidFill>
              </a:rPr>
              <a:t>User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3925F39-4233-3F7B-21D4-32A78BE1CC60}"/>
              </a:ext>
            </a:extLst>
          </p:cNvPr>
          <p:cNvSpPr txBox="1"/>
          <p:nvPr/>
        </p:nvSpPr>
        <p:spPr>
          <a:xfrm>
            <a:off x="817982" y="5985467"/>
            <a:ext cx="1961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>
                <a:solidFill>
                  <a:srgbClr val="000000"/>
                </a:solidFill>
              </a:rPr>
              <a:t>User Authorization</a:t>
            </a:r>
          </a:p>
        </p:txBody>
      </p:sp>
      <p:sp>
        <p:nvSpPr>
          <p:cNvPr id="81" name="Cylinder 80">
            <a:extLst>
              <a:ext uri="{FF2B5EF4-FFF2-40B4-BE49-F238E27FC236}">
                <a16:creationId xmlns:a16="http://schemas.microsoft.com/office/drawing/2014/main" id="{8657B787-E56D-220D-A3B3-75B91BB3A854}"/>
              </a:ext>
            </a:extLst>
          </p:cNvPr>
          <p:cNvSpPr/>
          <p:nvPr/>
        </p:nvSpPr>
        <p:spPr>
          <a:xfrm>
            <a:off x="519180" y="1081278"/>
            <a:ext cx="1214691" cy="78665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Database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82464A9-EC80-143D-117A-6A14B37C7DB2}"/>
              </a:ext>
            </a:extLst>
          </p:cNvPr>
          <p:cNvSpPr/>
          <p:nvPr/>
        </p:nvSpPr>
        <p:spPr>
          <a:xfrm>
            <a:off x="2597220" y="3013692"/>
            <a:ext cx="1238610" cy="13724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User select a Study ID</a:t>
            </a: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FD6997A5-AE69-9211-1238-A45651BBF448}"/>
              </a:ext>
            </a:extLst>
          </p:cNvPr>
          <p:cNvSpPr/>
          <p:nvPr/>
        </p:nvSpPr>
        <p:spPr>
          <a:xfrm rot="5400000">
            <a:off x="608248" y="2326147"/>
            <a:ext cx="1036066" cy="2605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F4C8223-EB6F-A65C-B72E-EA02314A6396}"/>
              </a:ext>
            </a:extLst>
          </p:cNvPr>
          <p:cNvSpPr/>
          <p:nvPr/>
        </p:nvSpPr>
        <p:spPr>
          <a:xfrm>
            <a:off x="1774416" y="3532277"/>
            <a:ext cx="798993" cy="2619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82F63007-5F25-E9A2-2C71-8D4E7A4AE8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483" y="2994653"/>
            <a:ext cx="1387734" cy="135107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5DD7A0A-4FC4-909C-7280-B5DA1CBF8AB7}"/>
              </a:ext>
            </a:extLst>
          </p:cNvPr>
          <p:cNvSpPr txBox="1"/>
          <p:nvPr/>
        </p:nvSpPr>
        <p:spPr>
          <a:xfrm>
            <a:off x="2349699" y="1683270"/>
            <a:ext cx="1066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PDF File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E741A1B-D892-812A-CFBD-D402B693D454}"/>
              </a:ext>
            </a:extLst>
          </p:cNvPr>
          <p:cNvSpPr txBox="1"/>
          <p:nvPr/>
        </p:nvSpPr>
        <p:spPr>
          <a:xfrm>
            <a:off x="331162" y="4267194"/>
            <a:ext cx="1516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/>
              <a:t>User-Protocol Mapping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40CF3C9B-D53C-7679-40AE-9D331F312E03}"/>
              </a:ext>
            </a:extLst>
          </p:cNvPr>
          <p:cNvSpPr/>
          <p:nvPr/>
        </p:nvSpPr>
        <p:spPr>
          <a:xfrm>
            <a:off x="1757625" y="1321918"/>
            <a:ext cx="644611" cy="2438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Arrow: Bent 89">
            <a:extLst>
              <a:ext uri="{FF2B5EF4-FFF2-40B4-BE49-F238E27FC236}">
                <a16:creationId xmlns:a16="http://schemas.microsoft.com/office/drawing/2014/main" id="{CD321099-4AE4-1E3F-24DA-1288C3D75A71}"/>
              </a:ext>
            </a:extLst>
          </p:cNvPr>
          <p:cNvSpPr/>
          <p:nvPr/>
        </p:nvSpPr>
        <p:spPr>
          <a:xfrm>
            <a:off x="4043599" y="3478470"/>
            <a:ext cx="611803" cy="164143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A33C8D4-53C7-B679-A38B-9D9E902E856B}"/>
              </a:ext>
            </a:extLst>
          </p:cNvPr>
          <p:cNvSpPr/>
          <p:nvPr/>
        </p:nvSpPr>
        <p:spPr>
          <a:xfrm>
            <a:off x="933794" y="5663275"/>
            <a:ext cx="503475" cy="1963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0122742B-7EED-37C8-AB30-A4A24B52E334}"/>
              </a:ext>
            </a:extLst>
          </p:cNvPr>
          <p:cNvSpPr/>
          <p:nvPr/>
        </p:nvSpPr>
        <p:spPr>
          <a:xfrm>
            <a:off x="2272595" y="5618472"/>
            <a:ext cx="436561" cy="2371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Arrow: Up-Down 92">
            <a:extLst>
              <a:ext uri="{FF2B5EF4-FFF2-40B4-BE49-F238E27FC236}">
                <a16:creationId xmlns:a16="http://schemas.microsoft.com/office/drawing/2014/main" id="{BD6D7560-1A15-5FD9-7A09-BBE17468CB5C}"/>
              </a:ext>
            </a:extLst>
          </p:cNvPr>
          <p:cNvSpPr/>
          <p:nvPr/>
        </p:nvSpPr>
        <p:spPr>
          <a:xfrm>
            <a:off x="3235844" y="4386184"/>
            <a:ext cx="256424" cy="76950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4" name="Picture 4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5A1566CA-BBA8-3BE0-C21B-440984D6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133" y="5208234"/>
            <a:ext cx="840225" cy="47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stering Prompt Engineering for LLM Applications with LangChain">
            <a:extLst>
              <a:ext uri="{FF2B5EF4-FFF2-40B4-BE49-F238E27FC236}">
                <a16:creationId xmlns:a16="http://schemas.microsoft.com/office/drawing/2014/main" id="{29704476-23CC-BF6D-8B29-925E39B40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646" y="849351"/>
            <a:ext cx="593902" cy="5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11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2F9E0D-F667-4D63-B38C-305033DA3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Generative AI Interventions 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404E64-4F37-5D79-FC4E-078797619E00}"/>
              </a:ext>
            </a:extLst>
          </p:cNvPr>
          <p:cNvSpPr txBox="1"/>
          <p:nvPr/>
        </p:nvSpPr>
        <p:spPr>
          <a:xfrm>
            <a:off x="533398" y="756446"/>
            <a:ext cx="1096405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Protocol Understanding</a:t>
            </a:r>
            <a:r>
              <a:rPr lang="en-US">
                <a:solidFill>
                  <a:srgbClr val="000000"/>
                </a:solidFill>
              </a:rPr>
              <a:t>: The chatbot can use generative AI to provide </a:t>
            </a:r>
            <a:r>
              <a:rPr lang="en-US">
                <a:solidFill>
                  <a:schemeClr val="accent1"/>
                </a:solidFill>
              </a:rPr>
              <a:t>detailed explanations </a:t>
            </a:r>
            <a:r>
              <a:rPr lang="en-US">
                <a:solidFill>
                  <a:srgbClr val="000000"/>
                </a:solidFill>
              </a:rPr>
              <a:t>of disease protocols, including the rationale behind specific procedures, endpoints, and interventions.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Patient Eligibility Criteria</a:t>
            </a:r>
            <a:r>
              <a:rPr lang="en-US">
                <a:solidFill>
                  <a:srgbClr val="000000"/>
                </a:solidFill>
              </a:rPr>
              <a:t>: Generative AI can help the chatbot </a:t>
            </a:r>
            <a:r>
              <a:rPr lang="en-US">
                <a:solidFill>
                  <a:schemeClr val="accent1"/>
                </a:solidFill>
              </a:rPr>
              <a:t>explain the criteria</a:t>
            </a:r>
            <a:r>
              <a:rPr lang="en-US">
                <a:solidFill>
                  <a:srgbClr val="000000"/>
                </a:solidFill>
              </a:rPr>
              <a:t> that determine whether a patient is eligible to participate in a clinical trial based on the disease protocol.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Treatment Procedures</a:t>
            </a:r>
            <a:r>
              <a:rPr lang="en-US">
                <a:solidFill>
                  <a:srgbClr val="000000"/>
                </a:solidFill>
              </a:rPr>
              <a:t>: The chatbot can </a:t>
            </a:r>
            <a:r>
              <a:rPr lang="en-US">
                <a:solidFill>
                  <a:schemeClr val="accent1"/>
                </a:solidFill>
              </a:rPr>
              <a:t>generate responses</a:t>
            </a:r>
            <a:r>
              <a:rPr lang="en-US">
                <a:solidFill>
                  <a:srgbClr val="000000"/>
                </a:solidFill>
              </a:rPr>
              <a:t> that outline treatment procedures, dosages, administration methods, and schedules described in the disease protocols.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Safety Monitoring and Adverse Events</a:t>
            </a:r>
            <a:r>
              <a:rPr lang="en-US">
                <a:solidFill>
                  <a:srgbClr val="000000"/>
                </a:solidFill>
              </a:rPr>
              <a:t>: Generative AI can </a:t>
            </a:r>
            <a:r>
              <a:rPr lang="en-US">
                <a:solidFill>
                  <a:schemeClr val="accent1"/>
                </a:solidFill>
              </a:rPr>
              <a:t>assist in explaining</a:t>
            </a:r>
            <a:r>
              <a:rPr lang="en-US">
                <a:solidFill>
                  <a:srgbClr val="000000"/>
                </a:solidFill>
              </a:rPr>
              <a:t> how safety is monitored during the clinical trial, including the reporting and management of adverse events.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Trial Phases and Duration:</a:t>
            </a:r>
            <a:r>
              <a:rPr lang="en-US">
                <a:solidFill>
                  <a:srgbClr val="000000"/>
                </a:solidFill>
              </a:rPr>
              <a:t> The chatbot can use generative AI to </a:t>
            </a:r>
            <a:r>
              <a:rPr lang="en-US">
                <a:solidFill>
                  <a:schemeClr val="accent1"/>
                </a:solidFill>
              </a:rPr>
              <a:t>provide information </a:t>
            </a:r>
            <a:r>
              <a:rPr lang="en-US">
                <a:solidFill>
                  <a:srgbClr val="000000"/>
                </a:solidFill>
              </a:rPr>
              <a:t>about the different phases of clinical trials and how they relate to disease protocols.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0000"/>
                </a:solidFill>
              </a:rPr>
              <a:t>Compliance and Regulatory Guidelines</a:t>
            </a:r>
            <a:r>
              <a:rPr lang="en-US">
                <a:solidFill>
                  <a:srgbClr val="000000"/>
                </a:solidFill>
              </a:rPr>
              <a:t>: The chatbot can use generative AI </a:t>
            </a:r>
            <a:r>
              <a:rPr lang="en-US">
                <a:solidFill>
                  <a:schemeClr val="accent1"/>
                </a:solidFill>
              </a:rPr>
              <a:t>to elaborate </a:t>
            </a:r>
            <a:r>
              <a:rPr lang="en-US">
                <a:solidFill>
                  <a:srgbClr val="000000"/>
                </a:solidFill>
              </a:rPr>
              <a:t>on how clinical trial operations adhere to compliance and regulatory guidelines set out in the disease protocol.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47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1187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LTIMindtree">
      <a:dk1>
        <a:srgbClr val="595959"/>
      </a:dk1>
      <a:lt1>
        <a:srgbClr val="FFFFFF"/>
      </a:lt1>
      <a:dk2>
        <a:srgbClr val="585958"/>
      </a:dk2>
      <a:lt2>
        <a:srgbClr val="FFFFFF"/>
      </a:lt2>
      <a:accent1>
        <a:srgbClr val="014B86"/>
      </a:accent1>
      <a:accent2>
        <a:srgbClr val="1976AE"/>
      </a:accent2>
      <a:accent3>
        <a:srgbClr val="FFCB28"/>
      </a:accent3>
      <a:accent4>
        <a:srgbClr val="888988"/>
      </a:accent4>
      <a:accent5>
        <a:srgbClr val="575857"/>
      </a:accent5>
      <a:accent6>
        <a:srgbClr val="585958"/>
      </a:accent6>
      <a:hlink>
        <a:srgbClr val="585958"/>
      </a:hlink>
      <a:folHlink>
        <a:srgbClr val="024A85"/>
      </a:folHlink>
    </a:clrScheme>
    <a:fontScheme name="Frutiger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IMindtree_02Dec22.pptx" id="{8EAE0379-5574-4471-817C-BBF5A842D03E}" vid="{FD98001F-F8E9-4BC2-8109-83E7E52F8F58}"/>
    </a:ext>
  </a:extLst>
</a:theme>
</file>

<file path=ppt/theme/theme2.xml><?xml version="1.0" encoding="utf-8"?>
<a:theme xmlns:a="http://schemas.openxmlformats.org/drawingml/2006/main" name="Master Slide">
  <a:themeElements>
    <a:clrScheme name="LTIMindtree">
      <a:dk1>
        <a:srgbClr val="004B86"/>
      </a:dk1>
      <a:lt1>
        <a:srgbClr val="FFFFFF"/>
      </a:lt1>
      <a:dk2>
        <a:srgbClr val="000000"/>
      </a:dk2>
      <a:lt2>
        <a:srgbClr val="0088CE"/>
      </a:lt2>
      <a:accent1>
        <a:srgbClr val="004B86"/>
      </a:accent1>
      <a:accent2>
        <a:srgbClr val="2D6E2F"/>
      </a:accent2>
      <a:accent3>
        <a:srgbClr val="BFCD3F"/>
      </a:accent3>
      <a:accent4>
        <a:srgbClr val="EF7F1A"/>
      </a:accent4>
      <a:accent5>
        <a:srgbClr val="C02222"/>
      </a:accent5>
      <a:accent6>
        <a:srgbClr val="2B2A29"/>
      </a:accent6>
      <a:hlink>
        <a:srgbClr val="60A5E2"/>
      </a:hlink>
      <a:folHlink>
        <a:srgbClr val="BFCD3F"/>
      </a:folHlink>
    </a:clrScheme>
    <a:fontScheme name="LTIMindtree">
      <a:majorFont>
        <a:latin typeface="Frutiger 45 bold"/>
        <a:ea typeface=""/>
        <a:cs typeface=""/>
      </a:majorFont>
      <a:minorFont>
        <a:latin typeface="Frutiger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IMindtree-Nov2022.potx" id="{E1DCA801-0612-46AC-9DBC-0C186B0C21A4}" vid="{B44C9A17-290D-4F9A-BD7E-F40CB76E595D}"/>
    </a:ext>
  </a:extLst>
</a:theme>
</file>

<file path=ppt/theme/theme3.xml><?xml version="1.0" encoding="utf-8"?>
<a:theme xmlns:a="http://schemas.openxmlformats.org/drawingml/2006/main" name="2_Office Theme">
  <a:themeElements>
    <a:clrScheme name="Custom 25">
      <a:dk1>
        <a:srgbClr val="6E267B"/>
      </a:dk1>
      <a:lt1>
        <a:srgbClr val="FFFFFF"/>
      </a:lt1>
      <a:dk2>
        <a:srgbClr val="830051"/>
      </a:dk2>
      <a:lt2>
        <a:srgbClr val="E37222"/>
      </a:lt2>
      <a:accent1>
        <a:srgbClr val="004B86"/>
      </a:accent1>
      <a:accent2>
        <a:srgbClr val="0088CE"/>
      </a:accent2>
      <a:accent3>
        <a:srgbClr val="C50084"/>
      </a:accent3>
      <a:accent4>
        <a:srgbClr val="A71930"/>
      </a:accent4>
      <a:accent5>
        <a:srgbClr val="6E2C6B"/>
      </a:accent5>
      <a:accent6>
        <a:srgbClr val="C9DD03"/>
      </a:accent6>
      <a:hlink>
        <a:srgbClr val="0563C1"/>
      </a:hlink>
      <a:folHlink>
        <a:srgbClr val="954F72"/>
      </a:folHlink>
    </a:clrScheme>
    <a:fontScheme name="Mindtree">
      <a:majorFont>
        <a:latin typeface="Aller Typo"/>
        <a:ea typeface=""/>
        <a:cs typeface=""/>
      </a:majorFont>
      <a:minorFont>
        <a:latin typeface="Aller Typ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tree 2020" id="{4110CA0C-F6AB-477F-98F1-213A5375E8F2}" vid="{17738AB3-7A93-44EF-ADAA-2773D9916A9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3A8A8DC192CF4CAB4AB9F0FF82872A" ma:contentTypeVersion="7" ma:contentTypeDescription="Create a new document." ma:contentTypeScope="" ma:versionID="2dfc60d466f90ab65bb56c2ba020d0f3">
  <xsd:schema xmlns:xsd="http://www.w3.org/2001/XMLSchema" xmlns:xs="http://www.w3.org/2001/XMLSchema" xmlns:p="http://schemas.microsoft.com/office/2006/metadata/properties" xmlns:ns2="59401c88-ecf9-4022-a783-3c777b9fe3ee" xmlns:ns3="ba0a4b88-9b9b-43c2-8a0d-25461386e64c" targetNamespace="http://schemas.microsoft.com/office/2006/metadata/properties" ma:root="true" ma:fieldsID="9a9ce80f024b21274c069243cff925bb" ns2:_="" ns3:_="">
    <xsd:import namespace="59401c88-ecf9-4022-a783-3c777b9fe3ee"/>
    <xsd:import namespace="ba0a4b88-9b9b-43c2-8a0d-25461386e6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401c88-ecf9-4022-a783-3c777b9fe3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0a4b88-9b9b-43c2-8a0d-25461386e64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F96F7-CDB5-4A5F-A14D-15D869139F1F}">
  <ds:schemaRefs>
    <ds:schemaRef ds:uri="59401c88-ecf9-4022-a783-3c777b9fe3ee"/>
    <ds:schemaRef ds:uri="ba0a4b88-9b9b-43c2-8a0d-25461386e64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403FFD2-D3BB-4DB3-9CFF-C01F0BD23FDB}">
  <ds:schemaRefs>
    <ds:schemaRef ds:uri="59401c88-ecf9-4022-a783-3c777b9fe3ee"/>
    <ds:schemaRef ds:uri="ba0a4b88-9b9b-43c2-8a0d-25461386e6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B849D1F-500D-4167-A9AE-F980F57BA7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1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1_Office Theme</vt:lpstr>
      <vt:lpstr>Master Slide</vt:lpstr>
      <vt:lpstr>2_Office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Rohini Patil</dc:creator>
  <cp:revision>4</cp:revision>
  <dcterms:created xsi:type="dcterms:W3CDTF">2023-05-30T22:42:34Z</dcterms:created>
  <dcterms:modified xsi:type="dcterms:W3CDTF">2023-08-28T06:37:18Z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0x010100A13A8A8DC192CF4CAB4AB9F0FF82872A</vt:lpwstr>
  </property>
</Properties>
</file>